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8" r:id="rId3"/>
    <p:sldMasterId id="214748368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erriweather Sans"/>
      <p:regular r:id="rId19"/>
      <p:bold r:id="rId20"/>
      <p:italic r:id="rId21"/>
      <p:boldItalic r:id="rId22"/>
    </p:embeddedFont>
    <p:embeddedFont>
      <p:font typeface="Proxima Nova"/>
      <p:regular r:id="rId23"/>
      <p:bold r:id="rId24"/>
      <p:italic r:id="rId25"/>
      <p:boldItalic r:id="rId26"/>
    </p:embeddedFont>
    <p:embeddedFont>
      <p:font typeface="Roboto"/>
      <p:regular r:id="rId27"/>
      <p:bold r:id="rId28"/>
      <p:italic r:id="rId29"/>
      <p:boldItalic r:id="rId30"/>
    </p:embeddedFont>
    <p:embeddedFont>
      <p:font typeface="Nunito Sans Medium"/>
      <p:regular r:id="rId31"/>
      <p:bold r:id="rId32"/>
      <p:italic r:id="rId33"/>
      <p:boldItalic r:id="rId34"/>
    </p:embeddedFont>
    <p:embeddedFont>
      <p:font typeface="Nunito Sans SemiBold"/>
      <p:regular r:id="rId35"/>
      <p:bold r:id="rId36"/>
      <p:italic r:id="rId37"/>
      <p:boldItalic r:id="rId38"/>
    </p:embeddedFont>
    <p:embeddedFont>
      <p:font typeface="Helvetica Neue"/>
      <p:regular r:id="rId39"/>
      <p:bold r:id="rId40"/>
      <p:italic r:id="rId41"/>
      <p:boldItalic r:id="rId42"/>
    </p:embeddedFont>
    <p:embeddedFont>
      <p:font typeface="Merriweather"/>
      <p:regular r:id="rId43"/>
      <p:bold r:id="rId44"/>
      <p:italic r:id="rId45"/>
      <p:boldItalic r:id="rId46"/>
    </p:embeddedFont>
    <p:embeddedFont>
      <p:font typeface="Nunito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font" Target="fonts/HelveticaNeue-bold.fntdata"/><Relationship Id="rId42" Type="http://schemas.openxmlformats.org/officeDocument/2006/relationships/font" Target="fonts/HelveticaNeue-boldItalic.fntdata"/><Relationship Id="rId41" Type="http://schemas.openxmlformats.org/officeDocument/2006/relationships/font" Target="fonts/HelveticaNeue-italic.fntdata"/><Relationship Id="rId44" Type="http://schemas.openxmlformats.org/officeDocument/2006/relationships/font" Target="fonts/Merriweather-bold.fntdata"/><Relationship Id="rId43" Type="http://schemas.openxmlformats.org/officeDocument/2006/relationships/font" Target="fonts/Merriweather-regular.fntdata"/><Relationship Id="rId46" Type="http://schemas.openxmlformats.org/officeDocument/2006/relationships/font" Target="fonts/Merriweather-boldItalic.fntdata"/><Relationship Id="rId45" Type="http://schemas.openxmlformats.org/officeDocument/2006/relationships/font" Target="fonts/Merriweather-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slideMaster" Target="slideMasters/slideMaster2.xml"/><Relationship Id="rId9" Type="http://schemas.openxmlformats.org/officeDocument/2006/relationships/slide" Target="slides/slide4.xml"/><Relationship Id="rId48" Type="http://schemas.openxmlformats.org/officeDocument/2006/relationships/font" Target="fonts/NunitoSans-bold.fntdata"/><Relationship Id="rId47" Type="http://schemas.openxmlformats.org/officeDocument/2006/relationships/font" Target="fonts/NunitoSans-regular.fntdata"/><Relationship Id="rId49" Type="http://schemas.openxmlformats.org/officeDocument/2006/relationships/font" Target="fonts/Nunito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NunitoSansMedium-regular.fntdata"/><Relationship Id="rId30" Type="http://schemas.openxmlformats.org/officeDocument/2006/relationships/font" Target="fonts/Roboto-boldItalic.fntdata"/><Relationship Id="rId33" Type="http://schemas.openxmlformats.org/officeDocument/2006/relationships/font" Target="fonts/NunitoSansMedium-italic.fntdata"/><Relationship Id="rId32" Type="http://schemas.openxmlformats.org/officeDocument/2006/relationships/font" Target="fonts/NunitoSansMedium-bold.fntdata"/><Relationship Id="rId35" Type="http://schemas.openxmlformats.org/officeDocument/2006/relationships/font" Target="fonts/NunitoSansSemiBold-regular.fntdata"/><Relationship Id="rId34" Type="http://schemas.openxmlformats.org/officeDocument/2006/relationships/font" Target="fonts/NunitoSansMedium-boldItalic.fntdata"/><Relationship Id="rId37" Type="http://schemas.openxmlformats.org/officeDocument/2006/relationships/font" Target="fonts/NunitoSansSemiBold-italic.fntdata"/><Relationship Id="rId36" Type="http://schemas.openxmlformats.org/officeDocument/2006/relationships/font" Target="fonts/NunitoSansSemiBold-bold.fntdata"/><Relationship Id="rId39" Type="http://schemas.openxmlformats.org/officeDocument/2006/relationships/font" Target="fonts/HelveticaNeue-regular.fntdata"/><Relationship Id="rId38" Type="http://schemas.openxmlformats.org/officeDocument/2006/relationships/font" Target="fonts/NunitoSansSemiBold-boldItalic.fntdata"/><Relationship Id="rId20" Type="http://schemas.openxmlformats.org/officeDocument/2006/relationships/font" Target="fonts/MerriweatherSans-bold.fntdata"/><Relationship Id="rId22" Type="http://schemas.openxmlformats.org/officeDocument/2006/relationships/font" Target="fonts/MerriweatherSans-boldItalic.fntdata"/><Relationship Id="rId21" Type="http://schemas.openxmlformats.org/officeDocument/2006/relationships/font" Target="fonts/MerriweatherSans-italic.fntdata"/><Relationship Id="rId24" Type="http://schemas.openxmlformats.org/officeDocument/2006/relationships/font" Target="fonts/ProximaNova-bold.fntdata"/><Relationship Id="rId23" Type="http://schemas.openxmlformats.org/officeDocument/2006/relationships/font" Target="fonts/ProximaNova-regular.fntdata"/><Relationship Id="rId26" Type="http://schemas.openxmlformats.org/officeDocument/2006/relationships/font" Target="fonts/ProximaNova-boldItalic.fntdata"/><Relationship Id="rId25" Type="http://schemas.openxmlformats.org/officeDocument/2006/relationships/font" Target="fonts/ProximaNova-italic.fntdata"/><Relationship Id="rId28" Type="http://schemas.openxmlformats.org/officeDocument/2006/relationships/font" Target="fonts/Roboto-bold.fntdata"/><Relationship Id="rId27" Type="http://schemas.openxmlformats.org/officeDocument/2006/relationships/font" Target="fonts/Roboto-regular.fntdata"/><Relationship Id="rId29" Type="http://schemas.openxmlformats.org/officeDocument/2006/relationships/font" Target="fonts/Roboto-italic.fntdata"/><Relationship Id="rId50" Type="http://schemas.openxmlformats.org/officeDocument/2006/relationships/font" Target="fonts/Nunito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erriweatherSans-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91425" lIns="91425" spcFirstLastPara="1" rIns="91425" wrap="square" tIns="91425">
            <a:noAutofit/>
          </a:bodyPr>
          <a:lstStyle>
            <a:lvl1pPr indent="-228600" lvl="0" marL="4572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1pPr>
            <a:lvl2pPr indent="-228600" lvl="1" marL="9144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2pPr>
            <a:lvl3pPr indent="-228600" lvl="2" marL="13716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3pPr>
            <a:lvl4pPr indent="-228600" lvl="3" marL="18288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4pPr>
            <a:lvl5pPr indent="-228600" lvl="4" marL="22860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5pPr>
            <a:lvl6pPr indent="-228600" lvl="5" marL="27432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6pPr>
            <a:lvl7pPr indent="-228600" lvl="6" marL="32004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7pPr>
            <a:lvl8pPr indent="-228600" lvl="7" marL="36576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8pPr>
            <a:lvl9pPr indent="-228600" lvl="8" marL="4114800" marR="0" rtl="0" algn="l">
              <a:spcBef>
                <a:spcPts val="0"/>
              </a:spcBef>
              <a:spcAft>
                <a:spcPts val="0"/>
              </a:spcAft>
              <a:buSzPts val="1400"/>
              <a:buNone/>
              <a:defRPr b="0" i="0" sz="2200" u="none" cap="none" strike="noStrike">
                <a:latin typeface="Merriweather Sans"/>
                <a:ea typeface="Merriweather Sans"/>
                <a:cs typeface="Merriweather Sans"/>
                <a:sym typeface="Merriweather Sans"/>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5" name="Shape 725"/>
        <p:cNvGrpSpPr/>
        <p:nvPr/>
      </p:nvGrpSpPr>
      <p:grpSpPr>
        <a:xfrm>
          <a:off x="0" y="0"/>
          <a:ext cx="0" cy="0"/>
          <a:chOff x="0" y="0"/>
          <a:chExt cx="0" cy="0"/>
        </a:xfrm>
      </p:grpSpPr>
      <p:sp>
        <p:nvSpPr>
          <p:cNvPr id="726" name="Google Shape;726;g34c4ef4f638_0_13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7" name="Google Shape;727;g34c4ef4f638_0_132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600"/>
              </a:spcBef>
              <a:spcAft>
                <a:spcPts val="0"/>
              </a:spcAft>
              <a:buNone/>
            </a:pPr>
            <a:r>
              <a:rPr lang="en-US" sz="1200">
                <a:solidFill>
                  <a:schemeClr val="dk1"/>
                </a:solidFill>
                <a:latin typeface="Roboto"/>
                <a:ea typeface="Roboto"/>
                <a:cs typeface="Roboto"/>
                <a:sym typeface="Roboto"/>
              </a:rPr>
              <a:t>Opening Hook (15s): Good day XXXX. Today I'm going to present a data-driven growth strategy for Wealthsimple that leverages competitor </a:t>
            </a:r>
            <a:r>
              <a:rPr lang="en-US" sz="1200">
                <a:solidFill>
                  <a:schemeClr val="dk1"/>
                </a:solidFill>
                <a:latin typeface="Roboto"/>
                <a:ea typeface="Roboto"/>
                <a:cs typeface="Roboto"/>
                <a:sym typeface="Roboto"/>
              </a:rPr>
              <a:t>weaknesses</a:t>
            </a:r>
            <a:r>
              <a:rPr lang="en-US" sz="1200">
                <a:solidFill>
                  <a:schemeClr val="dk1"/>
                </a:solidFill>
                <a:latin typeface="Roboto"/>
                <a:ea typeface="Roboto"/>
                <a:cs typeface="Roboto"/>
                <a:sym typeface="Roboto"/>
              </a:rPr>
              <a:t> to drive customer acquisition and support Wealthsimple's continued growth.  </a:t>
            </a:r>
            <a:endParaRPr sz="1200">
              <a:solidFill>
                <a:schemeClr val="dk1"/>
              </a:solidFill>
              <a:latin typeface="Roboto"/>
              <a:ea typeface="Roboto"/>
              <a:cs typeface="Roboto"/>
              <a:sym typeface="Roboto"/>
            </a:endParaRPr>
          </a:p>
          <a:p>
            <a:pPr indent="0" lvl="0" marL="0" rtl="0" algn="l">
              <a:lnSpc>
                <a:spcPct val="115000"/>
              </a:lnSpc>
              <a:spcBef>
                <a:spcPts val="600"/>
              </a:spcBef>
              <a:spcAft>
                <a:spcPts val="0"/>
              </a:spcAft>
              <a:buNone/>
            </a:pPr>
            <a:r>
              <a:rPr lang="en-US" sz="1200">
                <a:solidFill>
                  <a:schemeClr val="dk1"/>
                </a:solidFill>
                <a:latin typeface="Roboto"/>
                <a:ea typeface="Roboto"/>
                <a:cs typeface="Roboto"/>
                <a:sym typeface="Roboto"/>
              </a:rPr>
              <a:t>The strategic insights proposed are built on real world data of over 140k customer complaints filed against digital finance platforms in the last 5 years.  These complaints represent competitor failures and potential customer churn that WS can leverage</a:t>
            </a:r>
            <a:endParaRPr sz="1200">
              <a:solidFill>
                <a:schemeClr val="dk1"/>
              </a:solidFill>
              <a:latin typeface="Roboto"/>
              <a:ea typeface="Roboto"/>
              <a:cs typeface="Roboto"/>
              <a:sym typeface="Roboto"/>
            </a:endParaRPr>
          </a:p>
          <a:p>
            <a:pPr indent="0" lvl="0" marL="0" rtl="0" algn="l">
              <a:lnSpc>
                <a:spcPct val="115000"/>
              </a:lnSpc>
              <a:spcBef>
                <a:spcPts val="600"/>
              </a:spcBef>
              <a:spcAft>
                <a:spcPts val="0"/>
              </a:spcAft>
              <a:buNone/>
            </a:pPr>
            <a:r>
              <a:rPr lang="en-US" sz="1200">
                <a:solidFill>
                  <a:schemeClr val="dk1"/>
                </a:solidFill>
                <a:latin typeface="Roboto"/>
                <a:ea typeface="Roboto"/>
                <a:cs typeface="Roboto"/>
                <a:sym typeface="Roboto"/>
              </a:rPr>
              <a:t>Transition (5 seconds): I am going to start by framing the business context and problem we're solving</a:t>
            </a:r>
            <a:endParaRPr sz="1200">
              <a:solidFill>
                <a:schemeClr val="dk1"/>
              </a:solidFill>
              <a:latin typeface="Roboto"/>
              <a:ea typeface="Roboto"/>
              <a:cs typeface="Roboto"/>
              <a:sym typeface="Roboto"/>
            </a:endParaRPr>
          </a:p>
          <a:p>
            <a:pPr indent="0" lvl="0" marL="0" rtl="0" algn="l">
              <a:lnSpc>
                <a:spcPct val="115000"/>
              </a:lnSpc>
              <a:spcBef>
                <a:spcPts val="60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600"/>
              </a:spcBef>
              <a:spcAft>
                <a:spcPts val="0"/>
              </a:spcAft>
              <a:buNone/>
            </a:pPr>
            <a:r>
              <a:rPr lang="en-US" sz="1200">
                <a:solidFill>
                  <a:schemeClr val="dk1"/>
                </a:solidFill>
                <a:latin typeface="Roboto"/>
                <a:ea typeface="Roboto"/>
                <a:cs typeface="Roboto"/>
                <a:sym typeface="Roboto"/>
              </a:rPr>
              <a:t>These competitor failures could translate in a $2.8B growth opportunity hiding in plain sight—competitor failures we can exploit immediately</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b="1" i="1" lang="en-US" sz="1200">
                <a:solidFill>
                  <a:schemeClr val="dk1"/>
                </a:solidFill>
                <a:latin typeface="Roboto"/>
                <a:ea typeface="Roboto"/>
                <a:cs typeface="Roboto"/>
                <a:sym typeface="Roboto"/>
              </a:rPr>
              <a:t>$2.8B growth opportunity </a:t>
            </a:r>
            <a:r>
              <a:rPr b="1" i="1" lang="en-US" sz="1200">
                <a:solidFill>
                  <a:schemeClr val="dk1"/>
                </a:solidFill>
                <a:latin typeface="Roboto"/>
                <a:ea typeface="Roboto"/>
                <a:cs typeface="Roboto"/>
                <a:sym typeface="Roboto"/>
              </a:rPr>
              <a:t>Assumption</a:t>
            </a:r>
            <a:r>
              <a:rPr i="1" lang="en-US" sz="1200">
                <a:solidFill>
                  <a:schemeClr val="dk1"/>
                </a:solidFill>
                <a:latin typeface="Roboto"/>
                <a:ea typeface="Roboto"/>
                <a:cs typeface="Roboto"/>
                <a:sym typeface="Roboto"/>
              </a:rPr>
              <a:t>: </a:t>
            </a:r>
            <a:r>
              <a:rPr i="1" lang="en-US" sz="1200">
                <a:solidFill>
                  <a:schemeClr val="dk1"/>
                </a:solidFill>
                <a:latin typeface="Roboto"/>
                <a:ea typeface="Roboto"/>
                <a:cs typeface="Roboto"/>
                <a:sym typeface="Roboto"/>
              </a:rPr>
              <a:t>T</a:t>
            </a:r>
            <a:r>
              <a:rPr i="1" lang="en-US" sz="1200">
                <a:solidFill>
                  <a:schemeClr val="dk1"/>
                </a:solidFill>
                <a:latin typeface="Roboto"/>
                <a:ea typeface="Roboto"/>
                <a:cs typeface="Roboto"/>
                <a:sym typeface="Roboto"/>
              </a:rPr>
              <a:t>he average retail investor portfolio size with a fintech platform like RobinHood in the US in 2023 was ~$20,000 (</a:t>
            </a:r>
            <a:r>
              <a:rPr i="1" lang="en-US" sz="1200">
                <a:solidFill>
                  <a:schemeClr val="dk1"/>
                </a:solidFill>
                <a:latin typeface="Roboto"/>
                <a:ea typeface="Roboto"/>
                <a:cs typeface="Roboto"/>
                <a:sym typeface="Roboto"/>
              </a:rPr>
              <a:t>h</a:t>
            </a:r>
            <a:r>
              <a:rPr i="1" lang="en-US" sz="1200">
                <a:solidFill>
                  <a:schemeClr val="dk1"/>
                </a:solidFill>
                <a:latin typeface="Roboto"/>
                <a:ea typeface="Roboto"/>
                <a:cs typeface="Roboto"/>
                <a:sym typeface="Roboto"/>
              </a:rPr>
              <a:t>ttps://brokerchooser.com/education/news/data-dashboard/brokerage-account-sizes)</a:t>
            </a:r>
            <a:endParaRPr i="1" sz="1200">
              <a:solidFill>
                <a:schemeClr val="dk1"/>
              </a:solidFill>
              <a:latin typeface="Roboto"/>
              <a:ea typeface="Roboto"/>
              <a:cs typeface="Roboto"/>
              <a:sym typeface="Roboto"/>
            </a:endParaRPr>
          </a:p>
          <a:p>
            <a:pPr indent="0" lvl="0" marL="0" rtl="0" algn="l">
              <a:spcBef>
                <a:spcPts val="60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9" name="Shape 809"/>
        <p:cNvGrpSpPr/>
        <p:nvPr/>
      </p:nvGrpSpPr>
      <p:grpSpPr>
        <a:xfrm>
          <a:off x="0" y="0"/>
          <a:ext cx="0" cy="0"/>
          <a:chOff x="0" y="0"/>
          <a:chExt cx="0" cy="0"/>
        </a:xfrm>
      </p:grpSpPr>
      <p:sp>
        <p:nvSpPr>
          <p:cNvPr id="810" name="Google Shape;810;g3a8e18c6eae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11" name="Google Shape;811;g3a8e18c6eae_0_3: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Promised to be able to withdraw your funds (up to a specified limit) within 24 hours of requesting a payout—so you don't have to wait longer to access your money in most cases, as some platforms/processors can take several days.​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US" sz="1200">
                <a:solidFill>
                  <a:schemeClr val="dk1"/>
                </a:solidFill>
                <a:latin typeface="Roboto"/>
                <a:ea typeface="Roboto"/>
                <a:cs typeface="Roboto"/>
                <a:sym typeface="Roboto"/>
              </a:rPr>
              <a:t>The emergency liquidity part suggests that you are allowed to instantly access up to to a certain $ amount, even in emergency situations, using margin (which is typically a credit facility or overdraft from the provider)---</a:t>
            </a:r>
            <a:endParaRPr sz="1200">
              <a:solidFill>
                <a:schemeClr val="dk1"/>
              </a:solidFill>
              <a:latin typeface="Roboto"/>
              <a:ea typeface="Roboto"/>
              <a:cs typeface="Roboto"/>
              <a:sym typeface="Roboto"/>
            </a:endParaRPr>
          </a:p>
          <a:p>
            <a:pPr indent="-298450" lvl="1" marL="914400" rtl="0" algn="l">
              <a:lnSpc>
                <a:spcPct val="115000"/>
              </a:lnSpc>
              <a:spcBef>
                <a:spcPts val="0"/>
              </a:spcBef>
              <a:spcAft>
                <a:spcPts val="0"/>
              </a:spcAft>
              <a:buClr>
                <a:schemeClr val="dk1"/>
              </a:buClr>
              <a:buSzPts val="1100"/>
              <a:buAutoNum type="alphaLcPeriod"/>
            </a:pPr>
            <a:r>
              <a:rPr lang="en-US" sz="1200">
                <a:solidFill>
                  <a:schemeClr val="dk1"/>
                </a:solidFill>
                <a:latin typeface="Roboto"/>
                <a:ea typeface="Roboto"/>
                <a:cs typeface="Roboto"/>
                <a:sym typeface="Roboto"/>
              </a:rPr>
              <a:t>-In margin trading, such emergency liquidity is especially important since traders may need to rapidly access cash to meet margin calls, cover losses, or avoid liquidation of positions during market stress. Platforms and institutions manage liquidity risk by having these emergency funds available, either for traders directly or as part of their operational strategy to preserve stability and meet obligations quickly</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t/>
            </a:r>
            <a:endParaRPr b="1" sz="1100">
              <a:solidFill>
                <a:schemeClr val="dk1"/>
              </a:solidFill>
              <a:latin typeface="Arial"/>
              <a:ea typeface="Arial"/>
              <a:cs typeface="Arial"/>
              <a:sym typeface="Arial"/>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5" name="Shape 815"/>
        <p:cNvGrpSpPr/>
        <p:nvPr/>
      </p:nvGrpSpPr>
      <p:grpSpPr>
        <a:xfrm>
          <a:off x="0" y="0"/>
          <a:ext cx="0" cy="0"/>
          <a:chOff x="0" y="0"/>
          <a:chExt cx="0" cy="0"/>
        </a:xfrm>
      </p:grpSpPr>
      <p:sp>
        <p:nvSpPr>
          <p:cNvPr id="816" name="Google Shape;816;g3a8e18c6eae_6_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17" name="Google Shape;817;g3a8e18c6eae_6_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US" sz="1300">
                <a:solidFill>
                  <a:schemeClr val="dk1"/>
                </a:solidFill>
                <a:latin typeface="Arial"/>
                <a:ea typeface="Arial"/>
                <a:cs typeface="Arial"/>
                <a:sym typeface="Arial"/>
              </a:rPr>
              <a:t>Overall, our findings show that the biggest opportunities for Wealthsimple are not just in fixing problems but  they are also in removing uncertainty. Whether it’s access to funds, understanding fees, or knowing what’s happening behind the scenes, customers reward clarity. </a:t>
            </a:r>
            <a:endParaRPr sz="1300">
              <a:solidFill>
                <a:schemeClr val="dk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t/>
            </a:r>
            <a:endParaRPr sz="1300">
              <a:solidFill>
                <a:schemeClr val="dk1"/>
              </a:solidFill>
              <a:latin typeface="Arial"/>
              <a:ea typeface="Arial"/>
              <a:cs typeface="Arial"/>
              <a:sym typeface="Arial"/>
            </a:endParaRPr>
          </a:p>
          <a:p>
            <a:pPr indent="0" lvl="0" marL="0" rtl="0" algn="l">
              <a:spcBef>
                <a:spcPts val="0"/>
              </a:spcBef>
              <a:spcAft>
                <a:spcPts val="0"/>
              </a:spcAft>
              <a:buClr>
                <a:schemeClr val="dk1"/>
              </a:buClr>
              <a:buSzPts val="1100"/>
              <a:buFont typeface="Arial"/>
              <a:buNone/>
            </a:pPr>
            <a:r>
              <a:rPr lang="en-US" sz="1300">
                <a:solidFill>
                  <a:schemeClr val="dk1"/>
                </a:solidFill>
                <a:latin typeface="Arial"/>
                <a:ea typeface="Arial"/>
                <a:cs typeface="Arial"/>
                <a:sym typeface="Arial"/>
              </a:rPr>
              <a:t>These recommendations directly target those gaps and put Wealthsimple in a good position.</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1" name="Shape 821"/>
        <p:cNvGrpSpPr/>
        <p:nvPr/>
      </p:nvGrpSpPr>
      <p:grpSpPr>
        <a:xfrm>
          <a:off x="0" y="0"/>
          <a:ext cx="0" cy="0"/>
          <a:chOff x="0" y="0"/>
          <a:chExt cx="0" cy="0"/>
        </a:xfrm>
      </p:grpSpPr>
      <p:sp>
        <p:nvSpPr>
          <p:cNvPr id="822" name="Google Shape;822;g34c4ef4f638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3" name="Google Shape;823;g34c4ef4f638_0_1544: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9" name="Shape 829"/>
        <p:cNvGrpSpPr/>
        <p:nvPr/>
      </p:nvGrpSpPr>
      <p:grpSpPr>
        <a:xfrm>
          <a:off x="0" y="0"/>
          <a:ext cx="0" cy="0"/>
          <a:chOff x="0" y="0"/>
          <a:chExt cx="0" cy="0"/>
        </a:xfrm>
      </p:grpSpPr>
      <p:sp>
        <p:nvSpPr>
          <p:cNvPr id="830" name="Google Shape;830;g3a8e18c6eae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31" name="Google Shape;831;g3a8e18c6eae_0_38: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3a8e18c6eae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3a8e18c6eae_2_2: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600"/>
              </a:spcBef>
              <a:spcAft>
                <a:spcPts val="0"/>
              </a:spcAft>
              <a:buClr>
                <a:schemeClr val="dk1"/>
              </a:buClr>
              <a:buSzPts val="1100"/>
              <a:buFont typeface="Arial"/>
              <a:buNone/>
            </a:pPr>
            <a:r>
              <a:rPr lang="en-US" sz="1200">
                <a:solidFill>
                  <a:schemeClr val="dk1"/>
                </a:solidFill>
                <a:latin typeface="Roboto"/>
                <a:ea typeface="Roboto"/>
                <a:cs typeface="Roboto"/>
                <a:sym typeface="Roboto"/>
              </a:rPr>
              <a:t>Business Context (30 seconds):</a:t>
            </a:r>
            <a:br>
              <a:rPr lang="en-US" sz="1200">
                <a:solidFill>
                  <a:schemeClr val="dk1"/>
                </a:solidFill>
                <a:latin typeface="Roboto"/>
                <a:ea typeface="Roboto"/>
                <a:cs typeface="Roboto"/>
                <a:sym typeface="Roboto"/>
              </a:rPr>
            </a:br>
            <a:r>
              <a:rPr lang="en-US" sz="1200">
                <a:solidFill>
                  <a:schemeClr val="dk1"/>
                </a:solidFill>
                <a:latin typeface="Roboto"/>
                <a:ea typeface="Roboto"/>
                <a:cs typeface="Roboto"/>
                <a:sym typeface="Roboto"/>
              </a:rPr>
              <a:t>"First, what is the current state of affairs for WS. Wealthsimple has grown rapidly,  but faces potential </a:t>
            </a:r>
            <a:r>
              <a:rPr lang="en-US" sz="1200">
                <a:solidFill>
                  <a:schemeClr val="dk1"/>
                </a:solidFill>
                <a:latin typeface="Roboto"/>
                <a:ea typeface="Roboto"/>
                <a:cs typeface="Roboto"/>
                <a:sym typeface="Roboto"/>
              </a:rPr>
              <a:t>growth</a:t>
            </a:r>
            <a:r>
              <a:rPr lang="en-US" sz="1200">
                <a:solidFill>
                  <a:schemeClr val="dk1"/>
                </a:solidFill>
                <a:latin typeface="Roboto"/>
                <a:ea typeface="Roboto"/>
                <a:cs typeface="Roboto"/>
                <a:sym typeface="Roboto"/>
              </a:rPr>
              <a:t> risk </a:t>
            </a:r>
            <a:r>
              <a:rPr lang="en-US" sz="1200">
                <a:solidFill>
                  <a:schemeClr val="dk1"/>
                </a:solidFill>
                <a:latin typeface="Roboto"/>
                <a:ea typeface="Roboto"/>
                <a:cs typeface="Roboto"/>
                <a:sym typeface="Roboto"/>
              </a:rPr>
              <a:t>as the digital finance market matures</a:t>
            </a:r>
            <a:r>
              <a:rPr lang="en-US" sz="1200">
                <a:solidFill>
                  <a:schemeClr val="dk1"/>
                </a:solidFill>
                <a:latin typeface="Roboto"/>
                <a:ea typeface="Roboto"/>
                <a:cs typeface="Roboto"/>
                <a:sym typeface="Roboto"/>
              </a:rPr>
              <a:t> </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US" sz="1200">
                <a:solidFill>
                  <a:schemeClr val="dk1"/>
                </a:solidFill>
                <a:latin typeface="Roboto"/>
                <a:ea typeface="Roboto"/>
                <a:cs typeface="Roboto"/>
                <a:sym typeface="Roboto"/>
              </a:rPr>
              <a:t>Problem Statement (20 seconds):</a:t>
            </a:r>
            <a:br>
              <a:rPr lang="en-US" sz="1200">
                <a:solidFill>
                  <a:schemeClr val="dk1"/>
                </a:solidFill>
                <a:latin typeface="Roboto"/>
                <a:ea typeface="Roboto"/>
                <a:cs typeface="Roboto"/>
                <a:sym typeface="Roboto"/>
              </a:rPr>
            </a:b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US" sz="1200">
                <a:solidFill>
                  <a:schemeClr val="dk1"/>
                </a:solidFill>
                <a:latin typeface="Roboto"/>
                <a:ea typeface="Roboto"/>
                <a:cs typeface="Roboto"/>
                <a:sym typeface="Roboto"/>
              </a:rPr>
              <a:t>Why This Matters (20 seconds):</a:t>
            </a:r>
            <a:br>
              <a:rPr lang="en-US" sz="1200">
                <a:solidFill>
                  <a:schemeClr val="dk1"/>
                </a:solidFill>
                <a:latin typeface="Roboto"/>
                <a:ea typeface="Roboto"/>
                <a:cs typeface="Roboto"/>
                <a:sym typeface="Roboto"/>
              </a:rPr>
            </a:br>
            <a:r>
              <a:rPr lang="en-US" sz="1200">
                <a:solidFill>
                  <a:schemeClr val="dk1"/>
                </a:solidFill>
                <a:latin typeface="Roboto"/>
                <a:ea typeface="Roboto"/>
                <a:cs typeface="Roboto"/>
                <a:sym typeface="Roboto"/>
              </a:rPr>
              <a:t>WS has been growing rapidly over the last 10 years</a:t>
            </a:r>
            <a:r>
              <a:rPr lang="en-US" sz="1200">
                <a:solidFill>
                  <a:schemeClr val="dk1"/>
                </a:solidFill>
                <a:latin typeface="Roboto"/>
                <a:ea typeface="Roboto"/>
                <a:cs typeface="Roboto"/>
                <a:sym typeface="Roboto"/>
              </a:rPr>
              <a:t>, but sustaining this growth requires capturing </a:t>
            </a:r>
            <a:r>
              <a:rPr lang="en-US" sz="1200">
                <a:solidFill>
                  <a:schemeClr val="dk1"/>
                </a:solidFill>
                <a:latin typeface="Roboto"/>
                <a:ea typeface="Roboto"/>
                <a:cs typeface="Roboto"/>
                <a:sym typeface="Roboto"/>
              </a:rPr>
              <a:t>market </a:t>
            </a:r>
            <a:r>
              <a:rPr lang="en-US" sz="1200">
                <a:solidFill>
                  <a:schemeClr val="dk1"/>
                </a:solidFill>
                <a:latin typeface="Roboto"/>
                <a:ea typeface="Roboto"/>
                <a:cs typeface="Roboto"/>
                <a:sym typeface="Roboto"/>
              </a:rPr>
              <a:t>share from struggling competitors.  In the last 5 years, we have also seen rapid growth in customer complaints </a:t>
            </a:r>
            <a:r>
              <a:rPr lang="en-US" sz="1200">
                <a:solidFill>
                  <a:schemeClr val="dk1"/>
                </a:solidFill>
                <a:latin typeface="Roboto"/>
                <a:ea typeface="Roboto"/>
                <a:cs typeface="Roboto"/>
                <a:sym typeface="Roboto"/>
              </a:rPr>
              <a:t>against digital finance platforms, particularly with WS competitors like</a:t>
            </a:r>
            <a:r>
              <a:rPr lang="en-US" sz="1200">
                <a:solidFill>
                  <a:schemeClr val="dk1"/>
                </a:solidFill>
                <a:latin typeface="Roboto"/>
                <a:ea typeface="Roboto"/>
                <a:cs typeface="Roboto"/>
                <a:sym typeface="Roboto"/>
              </a:rPr>
              <a:t> Block, Chime, Robinhood, and Paypal. Th</a:t>
            </a:r>
            <a:r>
              <a:rPr lang="en-US" sz="1200">
                <a:solidFill>
                  <a:schemeClr val="dk1"/>
                </a:solidFill>
                <a:latin typeface="Roboto"/>
                <a:ea typeface="Roboto"/>
                <a:cs typeface="Roboto"/>
                <a:sym typeface="Roboto"/>
              </a:rPr>
              <a:t>ese</a:t>
            </a:r>
            <a:r>
              <a:rPr lang="en-US" sz="1200">
                <a:solidFill>
                  <a:schemeClr val="dk1"/>
                </a:solidFill>
                <a:latin typeface="Roboto"/>
                <a:ea typeface="Roboto"/>
                <a:cs typeface="Roboto"/>
                <a:sym typeface="Roboto"/>
              </a:rPr>
              <a:t> are dissatisfied customers actively looking for alternatives, and WS could position itself as that alternative, </a:t>
            </a:r>
            <a:r>
              <a:rPr lang="en-US" sz="1200">
                <a:solidFill>
                  <a:schemeClr val="dk1"/>
                </a:solidFill>
                <a:latin typeface="Roboto"/>
                <a:ea typeface="Roboto"/>
                <a:cs typeface="Roboto"/>
                <a:sym typeface="Roboto"/>
              </a:rPr>
              <a:t>leveraging</a:t>
            </a:r>
            <a:r>
              <a:rPr lang="en-US" sz="1200">
                <a:solidFill>
                  <a:schemeClr val="dk1"/>
                </a:solidFill>
                <a:latin typeface="Roboto"/>
                <a:ea typeface="Roboto"/>
                <a:cs typeface="Roboto"/>
                <a:sym typeface="Roboto"/>
              </a:rPr>
              <a:t> its core </a:t>
            </a:r>
            <a:r>
              <a:rPr lang="en-US" sz="1200">
                <a:solidFill>
                  <a:schemeClr val="dk1"/>
                </a:solidFill>
                <a:latin typeface="Roboto"/>
                <a:ea typeface="Roboto"/>
                <a:cs typeface="Roboto"/>
                <a:sym typeface="Roboto"/>
              </a:rPr>
              <a:t>strengths</a:t>
            </a:r>
            <a:r>
              <a:rPr lang="en-US" sz="1200">
                <a:solidFill>
                  <a:schemeClr val="dk1"/>
                </a:solidFill>
                <a:latin typeface="Roboto"/>
                <a:ea typeface="Roboto"/>
                <a:cs typeface="Roboto"/>
                <a:sym typeface="Roboto"/>
              </a:rPr>
              <a:t> and competencies  to address the growing unmet need in the digital finance market </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Clr>
                <a:schemeClr val="dk1"/>
              </a:buClr>
              <a:buSzPts val="1100"/>
              <a:buFont typeface="Arial"/>
              <a:buNone/>
            </a:pPr>
            <a:r>
              <a:rPr lang="en-US" sz="1200">
                <a:solidFill>
                  <a:schemeClr val="dk1"/>
                </a:solidFill>
                <a:latin typeface="Roboto"/>
                <a:ea typeface="Roboto"/>
                <a:cs typeface="Roboto"/>
                <a:sym typeface="Roboto"/>
              </a:rPr>
              <a:t>Total: ~1 minute 40 seconds</a:t>
            </a:r>
            <a:endParaRPr sz="1200">
              <a:solidFill>
                <a:schemeClr val="dk1"/>
              </a:solidFill>
              <a:latin typeface="Roboto"/>
              <a:ea typeface="Roboto"/>
              <a:cs typeface="Roboto"/>
              <a:sym typeface="Roboto"/>
            </a:endParaRPr>
          </a:p>
          <a:p>
            <a:pPr indent="0" lvl="0" marL="457200" rtl="0" algn="l">
              <a:spcBef>
                <a:spcPts val="6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1" name="Shape 741"/>
        <p:cNvGrpSpPr/>
        <p:nvPr/>
      </p:nvGrpSpPr>
      <p:grpSpPr>
        <a:xfrm>
          <a:off x="0" y="0"/>
          <a:ext cx="0" cy="0"/>
          <a:chOff x="0" y="0"/>
          <a:chExt cx="0" cy="0"/>
        </a:xfrm>
      </p:grpSpPr>
      <p:sp>
        <p:nvSpPr>
          <p:cNvPr id="742" name="Google Shape;742;g3a8e18c6eae_2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3" name="Google Shape;743;g3a8e18c6eae_2_26: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4" name="Shape 754"/>
        <p:cNvGrpSpPr/>
        <p:nvPr/>
      </p:nvGrpSpPr>
      <p:grpSpPr>
        <a:xfrm>
          <a:off x="0" y="0"/>
          <a:ext cx="0" cy="0"/>
          <a:chOff x="0" y="0"/>
          <a:chExt cx="0" cy="0"/>
        </a:xfrm>
      </p:grpSpPr>
      <p:sp>
        <p:nvSpPr>
          <p:cNvPr id="755" name="Google Shape;755;g34c4ef4f638_0_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6" name="Google Shape;756;g34c4ef4f638_0_137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The analytical approach we took to tackling this problem involved followed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304800" lvl="0" marL="457200" rtl="0" algn="l">
              <a:spcBef>
                <a:spcPts val="0"/>
              </a:spcBef>
              <a:spcAft>
                <a:spcPts val="0"/>
              </a:spcAft>
              <a:buSzPts val="1200"/>
              <a:buFont typeface="Roboto"/>
              <a:buAutoNum type="arabicParenR"/>
            </a:pPr>
            <a:r>
              <a:rPr lang="en-US" sz="1200">
                <a:latin typeface="Roboto"/>
                <a:ea typeface="Roboto"/>
                <a:cs typeface="Roboto"/>
                <a:sym typeface="Roboto"/>
              </a:rPr>
              <a:t>Data Source (20 seconds):</a:t>
            </a:r>
            <a:endParaRPr sz="1200">
              <a:latin typeface="Roboto"/>
              <a:ea typeface="Roboto"/>
              <a:cs typeface="Roboto"/>
              <a:sym typeface="Roboto"/>
            </a:endParaRPr>
          </a:p>
          <a:p>
            <a:pPr indent="0" lvl="0" marL="0" rtl="0" algn="l">
              <a:spcBef>
                <a:spcPts val="0"/>
              </a:spcBef>
              <a:spcAft>
                <a:spcPts val="0"/>
              </a:spcAft>
              <a:buNone/>
            </a:pPr>
            <a:r>
              <a:rPr lang="en-US" sz="1200">
                <a:solidFill>
                  <a:schemeClr val="dk1"/>
                </a:solidFill>
                <a:latin typeface="Roboto"/>
                <a:ea typeface="Roboto"/>
                <a:cs typeface="Roboto"/>
                <a:sym typeface="Roboto"/>
              </a:rPr>
              <a:t>"Our data science team analyzed over 140k US based complaints against digital finance platforms from the CFPB, and we identified complaint trends and themes associated with digital finance products and services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304800" lvl="0" marL="457200" rtl="0" algn="l">
              <a:spcBef>
                <a:spcPts val="0"/>
              </a:spcBef>
              <a:spcAft>
                <a:spcPts val="0"/>
              </a:spcAft>
              <a:buSzPts val="1200"/>
              <a:buFont typeface="Roboto"/>
              <a:buAutoNum type="arabicParenR"/>
            </a:pPr>
            <a:r>
              <a:rPr lang="en-US" sz="1200">
                <a:latin typeface="Roboto"/>
                <a:ea typeface="Roboto"/>
                <a:cs typeface="Roboto"/>
                <a:sym typeface="Roboto"/>
              </a:rPr>
              <a:t>Clarifying our assumptions </a:t>
            </a:r>
            <a:r>
              <a:rPr lang="en-US" sz="1200">
                <a:latin typeface="Roboto"/>
                <a:ea typeface="Roboto"/>
                <a:cs typeface="Roboto"/>
                <a:sym typeface="Roboto"/>
              </a:rPr>
              <a:t>(25 seconds):</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"Phase two: We made some Key assumptions to ground our analysis.</a:t>
            </a:r>
            <a:endParaRPr sz="1200">
              <a:latin typeface="Roboto"/>
              <a:ea typeface="Roboto"/>
              <a:cs typeface="Roboto"/>
              <a:sym typeface="Roboto"/>
            </a:endParaRPr>
          </a:p>
          <a:p>
            <a:pPr indent="-304800" lvl="0" marL="457200" rtl="0" algn="l">
              <a:spcBef>
                <a:spcPts val="0"/>
              </a:spcBef>
              <a:spcAft>
                <a:spcPts val="0"/>
              </a:spcAft>
              <a:buSzPts val="1200"/>
              <a:buFont typeface="Roboto"/>
              <a:buChar char="●"/>
            </a:pPr>
            <a:r>
              <a:rPr lang="en-US" sz="1200">
                <a:latin typeface="Roboto"/>
                <a:ea typeface="Roboto"/>
                <a:cs typeface="Roboto"/>
                <a:sym typeface="Roboto"/>
              </a:rPr>
              <a:t>CPFB US complaints are also representative of Canadian market</a:t>
            </a:r>
            <a:endParaRPr sz="1200">
              <a:latin typeface="Roboto"/>
              <a:ea typeface="Roboto"/>
              <a:cs typeface="Roboto"/>
              <a:sym typeface="Roboto"/>
            </a:endParaRPr>
          </a:p>
          <a:p>
            <a:pPr indent="-304800" lvl="0" marL="457200" rtl="0" algn="l">
              <a:spcBef>
                <a:spcPts val="0"/>
              </a:spcBef>
              <a:spcAft>
                <a:spcPts val="0"/>
              </a:spcAft>
              <a:buSzPts val="1200"/>
              <a:buFont typeface="Roboto"/>
              <a:buChar char="●"/>
            </a:pPr>
            <a:r>
              <a:rPr lang="en-US" sz="1200">
                <a:latin typeface="Roboto"/>
                <a:ea typeface="Roboto"/>
                <a:cs typeface="Roboto"/>
                <a:sym typeface="Roboto"/>
              </a:rPr>
              <a:t>Complaint patterns reflect systemic product failures, and are not one-off issues. </a:t>
            </a:r>
            <a:endParaRPr sz="1200">
              <a:latin typeface="Roboto"/>
              <a:ea typeface="Roboto"/>
              <a:cs typeface="Roboto"/>
              <a:sym typeface="Roboto"/>
            </a:endParaRPr>
          </a:p>
          <a:p>
            <a:pPr indent="-304800" lvl="0" marL="457200" rtl="0" algn="l">
              <a:spcBef>
                <a:spcPts val="0"/>
              </a:spcBef>
              <a:spcAft>
                <a:spcPts val="0"/>
              </a:spcAft>
              <a:buSzPts val="1200"/>
              <a:buFont typeface="Roboto"/>
              <a:buChar char="●"/>
            </a:pPr>
            <a:r>
              <a:rPr lang="en-US" sz="1200">
                <a:solidFill>
                  <a:schemeClr val="dk1"/>
                </a:solidFill>
                <a:latin typeface="Roboto"/>
                <a:ea typeface="Roboto"/>
                <a:cs typeface="Roboto"/>
                <a:sym typeface="Roboto"/>
              </a:rPr>
              <a:t>Complaints are a lagging indicator of broader customer dissatisfaction and silent churns </a:t>
            </a:r>
            <a:endParaRPr sz="1200">
              <a:solidFill>
                <a:schemeClr val="dk1"/>
              </a:solidFill>
              <a:latin typeface="Roboto"/>
              <a:ea typeface="Roboto"/>
              <a:cs typeface="Roboto"/>
              <a:sym typeface="Roboto"/>
            </a:endParaRPr>
          </a:p>
          <a:p>
            <a:pPr indent="0" lvl="0" marL="914400" rtl="0" algn="l">
              <a:spcBef>
                <a:spcPts val="0"/>
              </a:spcBef>
              <a:spcAft>
                <a:spcPts val="0"/>
              </a:spcAft>
              <a:buNone/>
            </a:pPr>
            <a:r>
              <a:rPr lang="en-US" sz="1200">
                <a:solidFill>
                  <a:schemeClr val="dk1"/>
                </a:solidFill>
                <a:latin typeface="Roboto"/>
                <a:ea typeface="Roboto"/>
                <a:cs typeface="Roboto"/>
                <a:sym typeface="Roboto"/>
              </a:rPr>
              <a:t>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304800" lvl="0" marL="457200" rtl="0" algn="l">
              <a:spcBef>
                <a:spcPts val="0"/>
              </a:spcBef>
              <a:spcAft>
                <a:spcPts val="0"/>
              </a:spcAft>
              <a:buSzPts val="1200"/>
              <a:buFont typeface="Roboto"/>
              <a:buAutoNum type="arabicParenR"/>
            </a:pPr>
            <a:r>
              <a:rPr lang="en-US" sz="1200">
                <a:latin typeface="Roboto"/>
                <a:ea typeface="Roboto"/>
                <a:cs typeface="Roboto"/>
                <a:sym typeface="Roboto"/>
              </a:rPr>
              <a:t>Finally, we</a:t>
            </a:r>
            <a:r>
              <a:rPr lang="en-US" sz="1200">
                <a:latin typeface="Roboto"/>
                <a:ea typeface="Roboto"/>
                <a:cs typeface="Roboto"/>
                <a:sym typeface="Roboto"/>
              </a:rPr>
              <a:t> settled on 3 Analytical questions to drive our analysis and insights.  1)  What are the </a:t>
            </a:r>
            <a:r>
              <a:rPr lang="en-US" sz="1200">
                <a:solidFill>
                  <a:schemeClr val="dk1"/>
                </a:solidFill>
                <a:latin typeface="Roboto"/>
                <a:ea typeface="Roboto"/>
                <a:cs typeface="Roboto"/>
                <a:sym typeface="Roboto"/>
              </a:rPr>
              <a:t>Xxx    2) What xx    3) What </a:t>
            </a:r>
            <a:endParaRPr sz="1200">
              <a:latin typeface="Roboto"/>
              <a:ea typeface="Roboto"/>
              <a:cs typeface="Roboto"/>
              <a:sym typeface="Roboto"/>
            </a:endParaRPr>
          </a:p>
          <a:p>
            <a:pPr indent="0" lvl="0" marL="91440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Opportunity (20 seconds):</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We believed that answering these questions will allow us to identify customer pain points that competitor and competitor products fail to address……Which presents a growth opportunity for WS.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Transition (10 seconds):</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None/>
            </a:pPr>
            <a:r>
              <a:rPr lang="en-US" sz="1200">
                <a:latin typeface="Roboto"/>
                <a:ea typeface="Roboto"/>
                <a:cs typeface="Roboto"/>
                <a:sym typeface="Roboto"/>
              </a:rPr>
              <a:t>Total: ~1 minute 55 seconds</a:t>
            </a:r>
            <a:endParaRPr sz="1200">
              <a:latin typeface="Roboto"/>
              <a:ea typeface="Roboto"/>
              <a:cs typeface="Roboto"/>
              <a:sym typeface="Roboto"/>
            </a:endParaRPr>
          </a:p>
          <a:p>
            <a:pPr indent="0" lvl="0" marL="0" rtl="0" algn="l">
              <a:spcBef>
                <a:spcPts val="0"/>
              </a:spcBef>
              <a:spcAft>
                <a:spcPts val="0"/>
              </a:spcAft>
              <a:buNone/>
            </a:pPr>
            <a:r>
              <a:t/>
            </a:r>
            <a:endParaRPr sz="1200">
              <a:latin typeface="Roboto"/>
              <a:ea typeface="Roboto"/>
              <a:cs typeface="Roboto"/>
              <a:sym typeface="Roboto"/>
            </a:endParaRPr>
          </a:p>
          <a:p>
            <a:pPr indent="0" lvl="0" marL="0" rtl="0" algn="l">
              <a:spcBef>
                <a:spcPts val="0"/>
              </a:spcBef>
              <a:spcAft>
                <a:spcPts val="0"/>
              </a:spcAft>
              <a:buClr>
                <a:schemeClr val="dk1"/>
              </a:buClr>
              <a:buSzPts val="1100"/>
              <a:buFont typeface="Arial"/>
              <a:buNone/>
            </a:pPr>
            <a:r>
              <a:rPr lang="en-US" sz="1200">
                <a:solidFill>
                  <a:schemeClr val="dk1"/>
                </a:solidFill>
                <a:latin typeface="Roboto"/>
                <a:ea typeface="Roboto"/>
                <a:cs typeface="Roboto"/>
                <a:sym typeface="Roboto"/>
              </a:rPr>
              <a:t>as a result we did not prioritize complaints resolution time in our analysis matters…. (but acknowledge it could be representative of operational competence or dysfunction)</a:t>
            </a:r>
            <a:endParaRPr sz="1200">
              <a:latin typeface="Roboto"/>
              <a:ea typeface="Roboto"/>
              <a:cs typeface="Roboto"/>
              <a:sym typeface="Roboto"/>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7" name="Shape 767"/>
        <p:cNvGrpSpPr/>
        <p:nvPr/>
      </p:nvGrpSpPr>
      <p:grpSpPr>
        <a:xfrm>
          <a:off x="0" y="0"/>
          <a:ext cx="0" cy="0"/>
          <a:chOff x="0" y="0"/>
          <a:chExt cx="0" cy="0"/>
        </a:xfrm>
      </p:grpSpPr>
      <p:sp>
        <p:nvSpPr>
          <p:cNvPr id="768" name="Google Shape;768;g3a8e18c6eae_4_13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9" name="Google Shape;769;g3a8e18c6eae_4_13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3" name="Shape 773"/>
        <p:cNvGrpSpPr/>
        <p:nvPr/>
      </p:nvGrpSpPr>
      <p:grpSpPr>
        <a:xfrm>
          <a:off x="0" y="0"/>
          <a:ext cx="0" cy="0"/>
          <a:chOff x="0" y="0"/>
          <a:chExt cx="0" cy="0"/>
        </a:xfrm>
      </p:grpSpPr>
      <p:sp>
        <p:nvSpPr>
          <p:cNvPr id="774" name="Google Shape;774;g36f1a129b1d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5" name="Google Shape;775;g36f1a129b1d_0_78: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US" sz="1000">
                <a:solidFill>
                  <a:schemeClr val="dk1"/>
                </a:solidFill>
                <a:latin typeface="Nunito Sans"/>
                <a:ea typeface="Nunito Sans"/>
                <a:cs typeface="Nunito Sans"/>
                <a:sym typeface="Nunito Sans"/>
              </a:rPr>
              <a:t> *“‘Other transaction problem’ is a CFPB-defined catch-all category used when a consumer reports a transaction-related failure that does not match any existing sub-issue. Regulatory guidance shows that this typically includes </a:t>
            </a:r>
            <a:r>
              <a:rPr lang="en-US" sz="1000">
                <a:solidFill>
                  <a:srgbClr val="FF0000"/>
                </a:solidFill>
                <a:latin typeface="Nunito Sans"/>
                <a:ea typeface="Nunito Sans"/>
                <a:cs typeface="Nunito Sans"/>
                <a:sym typeface="Nunito Sans"/>
              </a:rPr>
              <a:t>settlement delays, reconciliation errors, unavailable funds, duplicate or missing transactions, unclear fraud holds, and insufficient status visibility</a:t>
            </a:r>
            <a:r>
              <a:rPr lang="en-US" sz="1000">
                <a:solidFill>
                  <a:schemeClr val="dk1"/>
                </a:solidFill>
                <a:latin typeface="Nunito Sans"/>
                <a:ea typeface="Nunito Sans"/>
                <a:cs typeface="Nunito Sans"/>
                <a:sym typeface="Nunito Sans"/>
              </a:rPr>
              <a:t>.”</a:t>
            </a:r>
            <a:endParaRPr sz="1000">
              <a:solidFill>
                <a:schemeClr val="dk1"/>
              </a:solidFill>
              <a:latin typeface="Nunito Sans"/>
              <a:ea typeface="Nunito Sans"/>
              <a:cs typeface="Nunito Sans"/>
              <a:sym typeface="Nunito Sans"/>
            </a:endParaRPr>
          </a:p>
          <a:p>
            <a:pPr indent="0" lvl="0" marL="0" rtl="0" algn="l">
              <a:lnSpc>
                <a:spcPct val="115000"/>
              </a:lnSpc>
              <a:spcBef>
                <a:spcPts val="1200"/>
              </a:spcBef>
              <a:spcAft>
                <a:spcPts val="0"/>
              </a:spcAft>
              <a:buNone/>
            </a:pPr>
            <a:r>
              <a:rPr lang="en-US" sz="1000">
                <a:solidFill>
                  <a:schemeClr val="dk1"/>
                </a:solidFill>
                <a:latin typeface="Nunito Sans"/>
                <a:ea typeface="Nunito Sans"/>
                <a:cs typeface="Nunito Sans"/>
                <a:sym typeface="Nunito Sans"/>
              </a:rPr>
              <a:t>(Sources: CFPB Taxonomy Guide; CFPB Supervisory Highlights 2022–24; OCC Payment Systems Risk Reports; FDIC Complaint Methodology; Payments Canada/FINTRAC Payment Operations Guidance.)</a:t>
            </a:r>
            <a:endParaRPr sz="1000">
              <a:solidFill>
                <a:schemeClr val="dk1"/>
              </a:solidFill>
              <a:latin typeface="Nunito Sans"/>
              <a:ea typeface="Nunito Sans"/>
              <a:cs typeface="Nunito Sans"/>
              <a:sym typeface="Nunito Sans"/>
            </a:endParaRPr>
          </a:p>
          <a:p>
            <a:pPr indent="-292100" lvl="0" marL="457200" rtl="0" algn="l">
              <a:lnSpc>
                <a:spcPct val="115000"/>
              </a:lnSpc>
              <a:spcBef>
                <a:spcPts val="1200"/>
              </a:spcBef>
              <a:spcAft>
                <a:spcPts val="0"/>
              </a:spcAft>
              <a:buClr>
                <a:schemeClr val="dk1"/>
              </a:buClr>
              <a:buSzPts val="1000"/>
              <a:buFont typeface="Nunito Sans"/>
              <a:buAutoNum type="arabicPeriod"/>
            </a:pPr>
            <a:r>
              <a:rPr lang="en-US" sz="1000">
                <a:solidFill>
                  <a:schemeClr val="dk1"/>
                </a:solidFill>
                <a:latin typeface="Nunito Sans"/>
                <a:ea typeface="Nunito Sans"/>
                <a:cs typeface="Nunito Sans"/>
                <a:sym typeface="Nunito Sans"/>
              </a:rPr>
              <a:t>R</a:t>
            </a:r>
            <a:r>
              <a:rPr lang="en-US" sz="1000">
                <a:solidFill>
                  <a:schemeClr val="dk1"/>
                </a:solidFill>
                <a:latin typeface="Nunito Sans"/>
                <a:ea typeface="Nunito Sans"/>
                <a:cs typeface="Nunito Sans"/>
                <a:sym typeface="Nunito Sans"/>
              </a:rPr>
              <a:t>epresents 64.9% of top-five product complaints, making operational reliability the primary dissatisfaction driver.</a:t>
            </a:r>
            <a:endParaRPr sz="1000">
              <a:solidFill>
                <a:schemeClr val="dk1"/>
              </a:solidFill>
              <a:latin typeface="Nunito Sans"/>
              <a:ea typeface="Nunito Sans"/>
              <a:cs typeface="Nunito Sans"/>
              <a:sym typeface="Nunito Sans"/>
            </a:endParaRPr>
          </a:p>
          <a:p>
            <a:pPr indent="-292100" lvl="0" marL="457200" rtl="0" algn="l">
              <a:lnSpc>
                <a:spcPct val="115000"/>
              </a:lnSpc>
              <a:spcBef>
                <a:spcPts val="0"/>
              </a:spcBef>
              <a:spcAft>
                <a:spcPts val="0"/>
              </a:spcAft>
              <a:buClr>
                <a:schemeClr val="dk1"/>
              </a:buClr>
              <a:buSzPts val="1000"/>
              <a:buFont typeface="Nunito Sans"/>
              <a:buAutoNum type="arabicPeriod"/>
            </a:pPr>
            <a:r>
              <a:rPr lang="en-US" sz="1000">
                <a:solidFill>
                  <a:schemeClr val="dk1"/>
                </a:solidFill>
                <a:latin typeface="Nunito Sans"/>
                <a:ea typeface="Nunito Sans"/>
                <a:cs typeface="Nunito Sans"/>
                <a:sym typeface="Nunito Sans"/>
              </a:rPr>
              <a:t>Account for 20.2% of complaints, often tied to delayed availability, balance mismatches, or routing failures.</a:t>
            </a:r>
            <a:endParaRPr sz="1000">
              <a:solidFill>
                <a:schemeClr val="dk1"/>
              </a:solidFill>
              <a:latin typeface="Nunito Sans"/>
              <a:ea typeface="Nunito Sans"/>
              <a:cs typeface="Nunito Sans"/>
              <a:sym typeface="Nunito Sans"/>
            </a:endParaRPr>
          </a:p>
          <a:p>
            <a:pPr indent="-292100" lvl="0" marL="457200" rtl="0" algn="l">
              <a:lnSpc>
                <a:spcPct val="115000"/>
              </a:lnSpc>
              <a:spcBef>
                <a:spcPts val="0"/>
              </a:spcBef>
              <a:spcAft>
                <a:spcPts val="0"/>
              </a:spcAft>
              <a:buClr>
                <a:schemeClr val="dk1"/>
              </a:buClr>
              <a:buSzPts val="1000"/>
              <a:buFont typeface="Nunito Sans"/>
              <a:buAutoNum type="arabicPeriod"/>
            </a:pPr>
            <a:r>
              <a:rPr lang="en-US" sz="1000">
                <a:solidFill>
                  <a:schemeClr val="dk1"/>
                </a:solidFill>
                <a:latin typeface="Nunito Sans"/>
                <a:ea typeface="Nunito Sans"/>
                <a:cs typeface="Nunito Sans"/>
                <a:sym typeface="Nunito Sans"/>
              </a:rPr>
              <a:t>Represent 12.7% of complaints, reflecting persistent data-refresh delays across Fintechs.</a:t>
            </a:r>
            <a:endParaRPr sz="1000">
              <a:solidFill>
                <a:schemeClr val="dk1"/>
              </a:solidFill>
              <a:latin typeface="Nunito Sans"/>
              <a:ea typeface="Nunito Sans"/>
              <a:cs typeface="Nunito Sans"/>
              <a:sym typeface="Nunito San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3" name="Shape 783"/>
        <p:cNvGrpSpPr/>
        <p:nvPr/>
      </p:nvGrpSpPr>
      <p:grpSpPr>
        <a:xfrm>
          <a:off x="0" y="0"/>
          <a:ext cx="0" cy="0"/>
          <a:chOff x="0" y="0"/>
          <a:chExt cx="0" cy="0"/>
        </a:xfrm>
      </p:grpSpPr>
      <p:sp>
        <p:nvSpPr>
          <p:cNvPr id="784" name="Google Shape;784;g3a8e18c6eae_4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5" name="Google Shape;785;g3a8e18c6eae_4_13: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317500" lvl="0" marL="457200" rtl="0" algn="l">
              <a:spcBef>
                <a:spcPts val="0"/>
              </a:spcBef>
              <a:spcAft>
                <a:spcPts val="0"/>
              </a:spcAft>
              <a:buSzPts val="1400"/>
              <a:buAutoNum type="arabicPeriod"/>
            </a:pPr>
            <a:r>
              <a:rPr lang="en-US"/>
              <a:t>R</a:t>
            </a:r>
            <a:r>
              <a:rPr lang="en-US"/>
              <a:t>epresents 64.9% of top-five product complaints, making operational reliability the primary dissatisfaction driver.</a:t>
            </a:r>
            <a:endParaRPr/>
          </a:p>
          <a:p>
            <a:pPr indent="-317500" lvl="0" marL="457200" rtl="0" algn="l">
              <a:spcBef>
                <a:spcPts val="0"/>
              </a:spcBef>
              <a:spcAft>
                <a:spcPts val="0"/>
              </a:spcAft>
              <a:buSzPts val="1400"/>
              <a:buAutoNum type="arabicPeriod"/>
            </a:pPr>
            <a:r>
              <a:rPr lang="en-US"/>
              <a:t>Account for 20.2% of complaints, often tied to delayed availability, balance mismatches, or routing failures.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2" name="Shape 792"/>
        <p:cNvGrpSpPr/>
        <p:nvPr/>
      </p:nvGrpSpPr>
      <p:grpSpPr>
        <a:xfrm>
          <a:off x="0" y="0"/>
          <a:ext cx="0" cy="0"/>
          <a:chOff x="0" y="0"/>
          <a:chExt cx="0" cy="0"/>
        </a:xfrm>
      </p:grpSpPr>
      <p:sp>
        <p:nvSpPr>
          <p:cNvPr id="793" name="Google Shape;793;g3a8e18c6eae_4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4" name="Google Shape;794;g3a8e18c6eae_4_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US"/>
              <a:t>Two distinct products, Money Movement where Block and Paypal make up 90% of complaints and then Checking where Chime and also Block makes up 87% of top complaints.</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1" name="Shape 801"/>
        <p:cNvGrpSpPr/>
        <p:nvPr/>
      </p:nvGrpSpPr>
      <p:grpSpPr>
        <a:xfrm>
          <a:off x="0" y="0"/>
          <a:ext cx="0" cy="0"/>
          <a:chOff x="0" y="0"/>
          <a:chExt cx="0" cy="0"/>
        </a:xfrm>
      </p:grpSpPr>
      <p:sp>
        <p:nvSpPr>
          <p:cNvPr id="802" name="Google Shape;802;g3a8e18c6eae_2_5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03" name="Google Shape;803;g3a8e18c6eae_2_50:notes"/>
          <p:cNvSpPr txBox="1"/>
          <p:nvPr>
            <p:ph idx="1" type="body"/>
          </p:nvPr>
        </p:nvSpPr>
        <p:spPr>
          <a:xfrm>
            <a:off x="914400" y="4343400"/>
            <a:ext cx="50292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 Id="rId3" Type="http://schemas.openxmlformats.org/officeDocument/2006/relationships/image" Target="../media/image13.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4.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inciples/Frameworks slide" type="title">
  <p:cSld name="TITLE">
    <p:bg>
      <p:bgPr>
        <a:solidFill>
          <a:schemeClr val="accent4"/>
        </a:solidFill>
      </p:bgPr>
    </p:bg>
    <p:spTree>
      <p:nvGrpSpPr>
        <p:cNvPr id="6" name="Shape 6"/>
        <p:cNvGrpSpPr/>
        <p:nvPr/>
      </p:nvGrpSpPr>
      <p:grpSpPr>
        <a:xfrm>
          <a:off x="0" y="0"/>
          <a:ext cx="0" cy="0"/>
          <a:chOff x="0" y="0"/>
          <a:chExt cx="0" cy="0"/>
        </a:xfrm>
      </p:grpSpPr>
      <p:sp>
        <p:nvSpPr>
          <p:cNvPr id="7" name="Google Shape;7;p2"/>
          <p:cNvSpPr txBox="1"/>
          <p:nvPr>
            <p:ph type="title"/>
          </p:nvPr>
        </p:nvSpPr>
        <p:spPr>
          <a:xfrm>
            <a:off x="413225" y="420225"/>
            <a:ext cx="4158900" cy="633900"/>
          </a:xfrm>
          <a:prstGeom prst="rect">
            <a:avLst/>
          </a:prstGeom>
          <a:noFill/>
          <a:ln>
            <a:noFill/>
          </a:ln>
        </p:spPr>
        <p:txBody>
          <a:bodyPr anchorCtr="0" anchor="t" bIns="91425" lIns="91425" spcFirstLastPara="1" rIns="91425" wrap="square" tIns="91425">
            <a:spAutoFit/>
          </a:bodyPr>
          <a:lstStyle>
            <a:lvl1pPr lvl="0" rtl="0">
              <a:spcBef>
                <a:spcPts val="0"/>
              </a:spcBef>
              <a:spcAft>
                <a:spcPts val="0"/>
              </a:spcAft>
              <a:buClr>
                <a:schemeClr val="dk2"/>
              </a:buClr>
              <a:buSzPts val="3200"/>
              <a:buFont typeface="Avenir"/>
              <a:buNone/>
              <a:defRPr b="1" sz="3200">
                <a:solidFill>
                  <a:schemeClr val="dk2"/>
                </a:solidFill>
                <a:latin typeface="Avenir"/>
                <a:ea typeface="Avenir"/>
                <a:cs typeface="Avenir"/>
                <a:sym typeface="Avenir"/>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
        <p:nvSpPr>
          <p:cNvPr id="8" name="Google Shape;8;p2"/>
          <p:cNvSpPr txBox="1"/>
          <p:nvPr>
            <p:ph idx="1" type="subTitle"/>
          </p:nvPr>
        </p:nvSpPr>
        <p:spPr>
          <a:xfrm>
            <a:off x="425450" y="1097325"/>
            <a:ext cx="4158900" cy="794100"/>
          </a:xfrm>
          <a:prstGeom prst="rect">
            <a:avLst/>
          </a:prstGeom>
          <a:noFill/>
          <a:ln>
            <a:noFill/>
          </a:ln>
        </p:spPr>
        <p:txBody>
          <a:bodyPr anchorCtr="0" anchor="t" bIns="91425" lIns="91425" spcFirstLastPara="1" rIns="91425" wrap="square" tIns="91425">
            <a:spAutoFit/>
          </a:bodyPr>
          <a:lstStyle>
            <a:lvl1pPr lvl="0">
              <a:lnSpc>
                <a:spcPct val="115000"/>
              </a:lnSpc>
              <a:spcBef>
                <a:spcPts val="0"/>
              </a:spcBef>
              <a:spcAft>
                <a:spcPts val="0"/>
              </a:spcAft>
              <a:buClr>
                <a:schemeClr val="accent2"/>
              </a:buClr>
              <a:buSzPts val="1200"/>
              <a:buFont typeface="Nunito Sans"/>
              <a:buChar char="■"/>
              <a:defRPr sz="1200">
                <a:solidFill>
                  <a:schemeClr val="lt2"/>
                </a:solidFill>
                <a:latin typeface="Nunito Sans"/>
                <a:ea typeface="Nunito Sans"/>
                <a:cs typeface="Nunito Sans"/>
                <a:sym typeface="Nunito Sans"/>
              </a:defRPr>
            </a:lvl1pPr>
            <a:lvl2pPr lvl="1">
              <a:lnSpc>
                <a:spcPct val="150000"/>
              </a:lnSpc>
              <a:spcBef>
                <a:spcPts val="0"/>
              </a:spcBef>
              <a:spcAft>
                <a:spcPts val="0"/>
              </a:spcAft>
              <a:buClr>
                <a:schemeClr val="accent2"/>
              </a:buClr>
              <a:buSzPts val="1200"/>
              <a:buFont typeface="Nunito Sans"/>
              <a:buChar char="□"/>
              <a:defRPr sz="1200">
                <a:solidFill>
                  <a:schemeClr val="lt2"/>
                </a:solidFill>
                <a:latin typeface="Nunito Sans"/>
                <a:ea typeface="Nunito Sans"/>
                <a:cs typeface="Nunito Sans"/>
                <a:sym typeface="Nunito Sans"/>
              </a:defRPr>
            </a:lvl2pPr>
            <a:lvl3pPr lvl="2">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3pPr>
            <a:lvl4pPr lvl="3">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4pPr>
            <a:lvl5pPr lvl="4">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5pPr>
            <a:lvl6pPr lvl="5">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6pPr>
            <a:lvl7pPr lvl="6">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7pPr>
            <a:lvl8pPr lvl="7">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8pPr>
            <a:lvl9pPr lvl="8">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9pPr>
          </a:lstStyle>
          <a:p/>
        </p:txBody>
      </p:sp>
      <p:pic>
        <p:nvPicPr>
          <p:cNvPr id="9" name="Google Shape;9;p2"/>
          <p:cNvPicPr preferRelativeResize="0"/>
          <p:nvPr/>
        </p:nvPicPr>
        <p:blipFill>
          <a:blip r:embed="rId2">
            <a:alphaModFix amt="61000"/>
          </a:blip>
          <a:stretch>
            <a:fillRect/>
          </a:stretch>
        </p:blipFill>
        <p:spPr>
          <a:xfrm>
            <a:off x="7271925" y="4853900"/>
            <a:ext cx="1458324" cy="161025"/>
          </a:xfrm>
          <a:prstGeom prst="rect">
            <a:avLst/>
          </a:prstGeom>
          <a:noFill/>
          <a:ln>
            <a:noFill/>
          </a:ln>
        </p:spPr>
      </p:pic>
    </p:spTree>
  </p:cSld>
  <p:clrMapOvr>
    <a:masterClrMapping/>
  </p:clrMapOvr>
  <p:extLst>
    <p:ext uri="{DCECCB84-F9BA-43D5-87BE-67443E8EF086}">
      <p15:sldGuideLst>
        <p15:guide id="1" pos="261">
          <p15:clr>
            <a:srgbClr val="E46962"/>
          </p15:clr>
        </p15:guide>
        <p15:guide id="2" orient="horz" pos="260">
          <p15:clr>
            <a:srgbClr val="E46962"/>
          </p15:clr>
        </p15:guide>
        <p15:guide id="3" pos="2880">
          <p15:clr>
            <a:srgbClr val="E46962"/>
          </p15:clr>
        </p15:guide>
        <p15:guide id="4" orient="horz" pos="2980">
          <p15:clr>
            <a:srgbClr val="E46962"/>
          </p15:clr>
        </p15:guide>
        <p15:guide id="5" pos="5499">
          <p15:clr>
            <a:srgbClr val="E46962"/>
          </p15:clr>
        </p15:guide>
      </p15:sldGuideLst>
    </p:ext>
  </p:extLst>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points / Left ">
  <p:cSld name="CUSTOM_1">
    <p:bg>
      <p:bgPr>
        <a:solidFill>
          <a:schemeClr val="accent3"/>
        </a:solidFill>
      </p:bgPr>
    </p:bg>
    <p:spTree>
      <p:nvGrpSpPr>
        <p:cNvPr id="62" name="Shape 62"/>
        <p:cNvGrpSpPr/>
        <p:nvPr/>
      </p:nvGrpSpPr>
      <p:grpSpPr>
        <a:xfrm>
          <a:off x="0" y="0"/>
          <a:ext cx="0" cy="0"/>
          <a:chOff x="0" y="0"/>
          <a:chExt cx="0" cy="0"/>
        </a:xfrm>
      </p:grpSpPr>
      <p:sp>
        <p:nvSpPr>
          <p:cNvPr id="63" name="Google Shape;63;p11"/>
          <p:cNvSpPr txBox="1"/>
          <p:nvPr>
            <p:ph type="title"/>
          </p:nvPr>
        </p:nvSpPr>
        <p:spPr>
          <a:xfrm>
            <a:off x="365750" y="367491"/>
            <a:ext cx="4169100" cy="10149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64" name="Google Shape;64;p11"/>
          <p:cNvSpPr txBox="1"/>
          <p:nvPr>
            <p:ph idx="1" type="subTitle"/>
          </p:nvPr>
        </p:nvSpPr>
        <p:spPr>
          <a:xfrm>
            <a:off x="365750" y="1553445"/>
            <a:ext cx="3712800" cy="21333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rgbClr val="1358DB"/>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1200"/>
              </a:spcBef>
              <a:spcAft>
                <a:spcPts val="0"/>
              </a:spcAft>
              <a:buClr>
                <a:srgbClr val="1358DB"/>
              </a:buClr>
              <a:buSzPts val="1200"/>
              <a:buChar char="□"/>
              <a:defRPr sz="1200">
                <a:solidFill>
                  <a:schemeClr val="dk1"/>
                </a:solidFill>
                <a:latin typeface="Nunito Sans"/>
                <a:ea typeface="Nunito Sans"/>
                <a:cs typeface="Nunito Sans"/>
                <a:sym typeface="Nunito Sans"/>
              </a:defRPr>
            </a:lvl2pPr>
            <a:lvl3pPr lvl="2" rtl="0">
              <a:lnSpc>
                <a:spcPct val="115000"/>
              </a:lnSpc>
              <a:spcBef>
                <a:spcPts val="1200"/>
              </a:spcBef>
              <a:spcAft>
                <a:spcPts val="0"/>
              </a:spcAft>
              <a:buSzPts val="1400"/>
              <a:buChar char="■"/>
              <a:defRPr/>
            </a:lvl3pPr>
            <a:lvl4pPr lvl="3" rtl="0">
              <a:lnSpc>
                <a:spcPct val="115000"/>
              </a:lnSpc>
              <a:spcBef>
                <a:spcPts val="1200"/>
              </a:spcBef>
              <a:spcAft>
                <a:spcPts val="0"/>
              </a:spcAft>
              <a:buSzPts val="1400"/>
              <a:buChar char="●"/>
              <a:defRPr/>
            </a:lvl4pPr>
            <a:lvl5pPr lvl="4" rtl="0">
              <a:lnSpc>
                <a:spcPct val="115000"/>
              </a:lnSpc>
              <a:spcBef>
                <a:spcPts val="1200"/>
              </a:spcBef>
              <a:spcAft>
                <a:spcPts val="0"/>
              </a:spcAft>
              <a:buSzPts val="1400"/>
              <a:buChar char="○"/>
              <a:defRPr/>
            </a:lvl5pPr>
            <a:lvl6pPr lvl="5" rtl="0">
              <a:lnSpc>
                <a:spcPct val="115000"/>
              </a:lnSpc>
              <a:spcBef>
                <a:spcPts val="1200"/>
              </a:spcBef>
              <a:spcAft>
                <a:spcPts val="0"/>
              </a:spcAft>
              <a:buSzPts val="1400"/>
              <a:buChar char="■"/>
              <a:defRPr/>
            </a:lvl6pPr>
            <a:lvl7pPr lvl="6" rtl="0">
              <a:lnSpc>
                <a:spcPct val="115000"/>
              </a:lnSpc>
              <a:spcBef>
                <a:spcPts val="1200"/>
              </a:spcBef>
              <a:spcAft>
                <a:spcPts val="0"/>
              </a:spcAft>
              <a:buSzPts val="1400"/>
              <a:buChar char="●"/>
              <a:defRPr/>
            </a:lvl7pPr>
            <a:lvl8pPr lvl="7" rtl="0">
              <a:lnSpc>
                <a:spcPct val="115000"/>
              </a:lnSpc>
              <a:spcBef>
                <a:spcPts val="1200"/>
              </a:spcBef>
              <a:spcAft>
                <a:spcPts val="0"/>
              </a:spcAft>
              <a:buSzPts val="1400"/>
              <a:buChar char="○"/>
              <a:defRPr/>
            </a:lvl8pPr>
            <a:lvl9pPr lvl="8" rtl="0">
              <a:lnSpc>
                <a:spcPct val="115000"/>
              </a:lnSpc>
              <a:spcBef>
                <a:spcPts val="1200"/>
              </a:spcBef>
              <a:spcAft>
                <a:spcPts val="1200"/>
              </a:spcAft>
              <a:buSzPts val="1400"/>
              <a:buChar char="■"/>
              <a:defRPr/>
            </a:lvl9pPr>
          </a:lstStyle>
          <a:p/>
        </p:txBody>
      </p:sp>
      <p:sp>
        <p:nvSpPr>
          <p:cNvPr id="65" name="Google Shape;65;p11"/>
          <p:cNvSpPr/>
          <p:nvPr>
            <p:ph idx="2" type="pic"/>
          </p:nvPr>
        </p:nvSpPr>
        <p:spPr>
          <a:xfrm>
            <a:off x="5229150" y="1067575"/>
            <a:ext cx="3549000" cy="3320100"/>
          </a:xfrm>
          <a:prstGeom prst="roundRect">
            <a:avLst>
              <a:gd fmla="val 1767" name="adj"/>
            </a:avLst>
          </a:prstGeom>
          <a:noFill/>
          <a:ln>
            <a:noFill/>
          </a:ln>
        </p:spPr>
      </p:sp>
      <p:sp>
        <p:nvSpPr>
          <p:cNvPr id="66" name="Google Shape;66;p11"/>
          <p:cNvSpPr txBox="1"/>
          <p:nvPr>
            <p:ph idx="3" type="subTitle"/>
          </p:nvPr>
        </p:nvSpPr>
        <p:spPr>
          <a:xfrm>
            <a:off x="365750" y="1018175"/>
            <a:ext cx="4174200" cy="1848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spcBef>
                <a:spcPts val="0"/>
              </a:spcBef>
              <a:spcAft>
                <a:spcPts val="0"/>
              </a:spcAft>
              <a:buSzPts val="1200"/>
              <a:buFont typeface="Nunito Sans"/>
              <a:buChar char="○"/>
              <a:defRPr sz="1200">
                <a:latin typeface="Nunito Sans"/>
                <a:ea typeface="Nunito Sans"/>
                <a:cs typeface="Nunito Sans"/>
                <a:sym typeface="Nunito Sans"/>
              </a:defRPr>
            </a:lvl2pPr>
            <a:lvl3pPr lvl="2" rtl="0">
              <a:spcBef>
                <a:spcPts val="0"/>
              </a:spcBef>
              <a:spcAft>
                <a:spcPts val="0"/>
              </a:spcAft>
              <a:buSzPts val="1200"/>
              <a:buFont typeface="Nunito Sans"/>
              <a:buChar char="■"/>
              <a:defRPr sz="1200">
                <a:latin typeface="Nunito Sans"/>
                <a:ea typeface="Nunito Sans"/>
                <a:cs typeface="Nunito Sans"/>
                <a:sym typeface="Nunito Sans"/>
              </a:defRPr>
            </a:lvl3pPr>
            <a:lvl4pPr lvl="3" rtl="0">
              <a:spcBef>
                <a:spcPts val="0"/>
              </a:spcBef>
              <a:spcAft>
                <a:spcPts val="0"/>
              </a:spcAft>
              <a:buSzPts val="1200"/>
              <a:buFont typeface="Nunito Sans"/>
              <a:buChar char="●"/>
              <a:defRPr sz="1200">
                <a:latin typeface="Nunito Sans"/>
                <a:ea typeface="Nunito Sans"/>
                <a:cs typeface="Nunito Sans"/>
                <a:sym typeface="Nunito Sans"/>
              </a:defRPr>
            </a:lvl4pPr>
            <a:lvl5pPr lvl="4" rtl="0">
              <a:spcBef>
                <a:spcPts val="0"/>
              </a:spcBef>
              <a:spcAft>
                <a:spcPts val="0"/>
              </a:spcAft>
              <a:buSzPts val="1200"/>
              <a:buFont typeface="Nunito Sans"/>
              <a:buChar char="○"/>
              <a:defRPr sz="1200">
                <a:latin typeface="Nunito Sans"/>
                <a:ea typeface="Nunito Sans"/>
                <a:cs typeface="Nunito Sans"/>
                <a:sym typeface="Nunito Sans"/>
              </a:defRPr>
            </a:lvl5pPr>
            <a:lvl6pPr lvl="5" rtl="0">
              <a:spcBef>
                <a:spcPts val="0"/>
              </a:spcBef>
              <a:spcAft>
                <a:spcPts val="0"/>
              </a:spcAft>
              <a:buSzPts val="1200"/>
              <a:buFont typeface="Nunito Sans"/>
              <a:buChar char="■"/>
              <a:defRPr sz="1200">
                <a:latin typeface="Nunito Sans"/>
                <a:ea typeface="Nunito Sans"/>
                <a:cs typeface="Nunito Sans"/>
                <a:sym typeface="Nunito Sans"/>
              </a:defRPr>
            </a:lvl6pPr>
            <a:lvl7pPr lvl="6" rtl="0">
              <a:spcBef>
                <a:spcPts val="0"/>
              </a:spcBef>
              <a:spcAft>
                <a:spcPts val="0"/>
              </a:spcAft>
              <a:buSzPts val="1200"/>
              <a:buFont typeface="Nunito Sans"/>
              <a:buChar char="●"/>
              <a:defRPr sz="1200">
                <a:latin typeface="Nunito Sans"/>
                <a:ea typeface="Nunito Sans"/>
                <a:cs typeface="Nunito Sans"/>
                <a:sym typeface="Nunito Sans"/>
              </a:defRPr>
            </a:lvl7pPr>
            <a:lvl8pPr lvl="7" rtl="0">
              <a:spcBef>
                <a:spcPts val="0"/>
              </a:spcBef>
              <a:spcAft>
                <a:spcPts val="0"/>
              </a:spcAft>
              <a:buSzPts val="1200"/>
              <a:buFont typeface="Nunito Sans"/>
              <a:buChar char="○"/>
              <a:defRPr sz="1200">
                <a:latin typeface="Nunito Sans"/>
                <a:ea typeface="Nunito Sans"/>
                <a:cs typeface="Nunito Sans"/>
                <a:sym typeface="Nunito Sans"/>
              </a:defRPr>
            </a:lvl8pPr>
            <a:lvl9pPr lvl="8" rtl="0">
              <a:spcBef>
                <a:spcPts val="0"/>
              </a:spcBef>
              <a:spcAft>
                <a:spcPts val="0"/>
              </a:spcAft>
              <a:buSzPts val="1200"/>
              <a:buFont typeface="Nunito Sans"/>
              <a:buChar char="■"/>
              <a:defRPr sz="1200">
                <a:latin typeface="Nunito Sans"/>
                <a:ea typeface="Nunito Sans"/>
                <a:cs typeface="Nunito Sans"/>
                <a:sym typeface="Nunito Sans"/>
              </a:defRPr>
            </a:lvl9pPr>
          </a:lstStyle>
          <a:p/>
        </p:txBody>
      </p:sp>
      <p:pic>
        <p:nvPicPr>
          <p:cNvPr id="67" name="Google Shape;67;p11"/>
          <p:cNvPicPr preferRelativeResize="0"/>
          <p:nvPr/>
        </p:nvPicPr>
        <p:blipFill>
          <a:blip r:embed="rId2">
            <a:alphaModFix amt="35000"/>
          </a:blip>
          <a:stretch>
            <a:fillRect/>
          </a:stretch>
        </p:blipFill>
        <p:spPr>
          <a:xfrm>
            <a:off x="7319925" y="4853900"/>
            <a:ext cx="1458324" cy="161025"/>
          </a:xfrm>
          <a:prstGeom prst="rect">
            <a:avLst/>
          </a:prstGeom>
          <a:noFill/>
          <a:ln>
            <a:noFill/>
          </a:ln>
        </p:spPr>
      </p:pic>
    </p:spTree>
  </p:cSld>
  <p:clrMapOvr>
    <a:masterClrMapping/>
  </p:clrMapOvr>
  <p:extLst>
    <p:ext uri="{DCECCB84-F9BA-43D5-87BE-67443E8EF086}">
      <p15:sldGuideLst>
        <p15:guide id="1" pos="230">
          <p15:clr>
            <a:srgbClr val="E46962"/>
          </p15:clr>
        </p15:guide>
        <p15:guide id="2" orient="horz" pos="230">
          <p15:clr>
            <a:srgbClr val="E46962"/>
          </p15:clr>
        </p15:guide>
        <p15:guide id="3" pos="2880">
          <p15:clr>
            <a:srgbClr val="E46962"/>
          </p15:clr>
        </p15:guide>
        <p15:guide id="4" orient="horz" pos="898">
          <p15:clr>
            <a:srgbClr val="E46962"/>
          </p15:clr>
        </p15:guide>
        <p15:guide id="5" pos="5502">
          <p15:clr>
            <a:srgbClr val="E46962"/>
          </p15:clr>
        </p15:guide>
        <p15:guide id="6" pos="2976">
          <p15:clr>
            <a:srgbClr val="E46962"/>
          </p15:clr>
        </p15:guide>
        <p15:guide id="7" orient="horz" pos="968">
          <p15:clr>
            <a:srgbClr val="E46962"/>
          </p15:clr>
        </p15:guide>
      </p15:sldGuideLst>
    </p:ext>
  </p:extLst>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points / Left / No subcopy">
  <p:cSld name="CUSTOM_1_1">
    <p:bg>
      <p:bgPr>
        <a:solidFill>
          <a:schemeClr val="accent3"/>
        </a:solidFill>
      </p:bgPr>
    </p:bg>
    <p:spTree>
      <p:nvGrpSpPr>
        <p:cNvPr id="68" name="Shape 68"/>
        <p:cNvGrpSpPr/>
        <p:nvPr/>
      </p:nvGrpSpPr>
      <p:grpSpPr>
        <a:xfrm>
          <a:off x="0" y="0"/>
          <a:ext cx="0" cy="0"/>
          <a:chOff x="0" y="0"/>
          <a:chExt cx="0" cy="0"/>
        </a:xfrm>
      </p:grpSpPr>
      <p:sp>
        <p:nvSpPr>
          <p:cNvPr id="69" name="Google Shape;69;p12"/>
          <p:cNvSpPr txBox="1"/>
          <p:nvPr>
            <p:ph type="title"/>
          </p:nvPr>
        </p:nvSpPr>
        <p:spPr>
          <a:xfrm>
            <a:off x="365760" y="367496"/>
            <a:ext cx="4169100" cy="5310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70" name="Google Shape;70;p12"/>
          <p:cNvSpPr txBox="1"/>
          <p:nvPr>
            <p:ph idx="1" type="subTitle"/>
          </p:nvPr>
        </p:nvSpPr>
        <p:spPr>
          <a:xfrm>
            <a:off x="365760" y="1018175"/>
            <a:ext cx="4201200" cy="20379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1200"/>
              </a:spcBef>
              <a:spcAft>
                <a:spcPts val="0"/>
              </a:spcAft>
              <a:buClr>
                <a:srgbClr val="1358DB"/>
              </a:buClr>
              <a:buSzPts val="1200"/>
              <a:buChar char="□"/>
              <a:defRPr sz="1200">
                <a:solidFill>
                  <a:schemeClr val="dk1"/>
                </a:solidFill>
                <a:latin typeface="Nunito Sans"/>
                <a:ea typeface="Nunito Sans"/>
                <a:cs typeface="Nunito Sans"/>
                <a:sym typeface="Nunito Sans"/>
              </a:defRPr>
            </a:lvl2pPr>
            <a:lvl3pPr lvl="2" rtl="0">
              <a:lnSpc>
                <a:spcPct val="115000"/>
              </a:lnSpc>
              <a:spcBef>
                <a:spcPts val="1200"/>
              </a:spcBef>
              <a:spcAft>
                <a:spcPts val="0"/>
              </a:spcAft>
              <a:buSzPts val="1400"/>
              <a:buChar char="■"/>
              <a:defRPr/>
            </a:lvl3pPr>
            <a:lvl4pPr lvl="3" rtl="0">
              <a:lnSpc>
                <a:spcPct val="115000"/>
              </a:lnSpc>
              <a:spcBef>
                <a:spcPts val="1200"/>
              </a:spcBef>
              <a:spcAft>
                <a:spcPts val="0"/>
              </a:spcAft>
              <a:buSzPts val="1400"/>
              <a:buChar char="●"/>
              <a:defRPr/>
            </a:lvl4pPr>
            <a:lvl5pPr lvl="4" rtl="0">
              <a:lnSpc>
                <a:spcPct val="115000"/>
              </a:lnSpc>
              <a:spcBef>
                <a:spcPts val="1200"/>
              </a:spcBef>
              <a:spcAft>
                <a:spcPts val="0"/>
              </a:spcAft>
              <a:buSzPts val="1400"/>
              <a:buChar char="○"/>
              <a:defRPr/>
            </a:lvl5pPr>
            <a:lvl6pPr lvl="5" rtl="0">
              <a:lnSpc>
                <a:spcPct val="115000"/>
              </a:lnSpc>
              <a:spcBef>
                <a:spcPts val="1200"/>
              </a:spcBef>
              <a:spcAft>
                <a:spcPts val="0"/>
              </a:spcAft>
              <a:buSzPts val="1400"/>
              <a:buChar char="■"/>
              <a:defRPr/>
            </a:lvl6pPr>
            <a:lvl7pPr lvl="6" rtl="0">
              <a:lnSpc>
                <a:spcPct val="115000"/>
              </a:lnSpc>
              <a:spcBef>
                <a:spcPts val="1200"/>
              </a:spcBef>
              <a:spcAft>
                <a:spcPts val="0"/>
              </a:spcAft>
              <a:buSzPts val="1400"/>
              <a:buChar char="●"/>
              <a:defRPr/>
            </a:lvl7pPr>
            <a:lvl8pPr lvl="7" rtl="0">
              <a:lnSpc>
                <a:spcPct val="115000"/>
              </a:lnSpc>
              <a:spcBef>
                <a:spcPts val="1200"/>
              </a:spcBef>
              <a:spcAft>
                <a:spcPts val="0"/>
              </a:spcAft>
              <a:buSzPts val="1400"/>
              <a:buChar char="○"/>
              <a:defRPr/>
            </a:lvl8pPr>
            <a:lvl9pPr lvl="8" rtl="0">
              <a:lnSpc>
                <a:spcPct val="115000"/>
              </a:lnSpc>
              <a:spcBef>
                <a:spcPts val="1200"/>
              </a:spcBef>
              <a:spcAft>
                <a:spcPts val="1200"/>
              </a:spcAft>
              <a:buSzPts val="1400"/>
              <a:buChar char="■"/>
              <a:defRPr/>
            </a:lvl9pPr>
          </a:lstStyle>
          <a:p/>
        </p:txBody>
      </p:sp>
      <p:sp>
        <p:nvSpPr>
          <p:cNvPr id="71" name="Google Shape;71;p12"/>
          <p:cNvSpPr/>
          <p:nvPr>
            <p:ph idx="2" type="pic"/>
          </p:nvPr>
        </p:nvSpPr>
        <p:spPr>
          <a:xfrm>
            <a:off x="5229150" y="1067575"/>
            <a:ext cx="3549000" cy="3320100"/>
          </a:xfrm>
          <a:prstGeom prst="roundRect">
            <a:avLst>
              <a:gd fmla="val 1767" name="adj"/>
            </a:avLst>
          </a:prstGeom>
          <a:noFill/>
          <a:ln>
            <a:noFill/>
          </a:ln>
        </p:spPr>
      </p:sp>
      <p:pic>
        <p:nvPicPr>
          <p:cNvPr id="72" name="Google Shape;72;p12"/>
          <p:cNvPicPr preferRelativeResize="0"/>
          <p:nvPr/>
        </p:nvPicPr>
        <p:blipFill>
          <a:blip r:embed="rId2">
            <a:alphaModFix amt="35000"/>
          </a:blip>
          <a:stretch>
            <a:fillRect/>
          </a:stretch>
        </p:blipFill>
        <p:spPr>
          <a:xfrm>
            <a:off x="7319925" y="4853900"/>
            <a:ext cx="1458324" cy="161025"/>
          </a:xfrm>
          <a:prstGeom prst="rect">
            <a:avLst/>
          </a:prstGeom>
          <a:noFill/>
          <a:ln>
            <a:noFill/>
          </a:ln>
        </p:spPr>
      </p:pic>
    </p:spTree>
  </p:cSld>
  <p:clrMapOvr>
    <a:masterClrMapping/>
  </p:clrMapOvr>
  <p:extLst>
    <p:ext uri="{DCECCB84-F9BA-43D5-87BE-67443E8EF086}">
      <p15:sldGuideLst>
        <p15:guide id="1" pos="230">
          <p15:clr>
            <a:srgbClr val="E46962"/>
          </p15:clr>
        </p15:guide>
        <p15:guide id="2" orient="horz" pos="230">
          <p15:clr>
            <a:srgbClr val="E46962"/>
          </p15:clr>
        </p15:guide>
        <p15:guide id="3" pos="2880">
          <p15:clr>
            <a:srgbClr val="E46962"/>
          </p15:clr>
        </p15:guide>
        <p15:guide id="4" orient="horz" pos="566">
          <p15:clr>
            <a:srgbClr val="E46962"/>
          </p15:clr>
        </p15:guide>
        <p15:guide id="5" pos="5502">
          <p15:clr>
            <a:srgbClr val="E46962"/>
          </p15:clr>
        </p15:guide>
        <p15:guide id="6" pos="2976">
          <p15:clr>
            <a:srgbClr val="E46962"/>
          </p15:clr>
        </p15:guide>
        <p15:guide id="7" orient="horz" pos="641">
          <p15:clr>
            <a:srgbClr val="E46962"/>
          </p15:clr>
        </p15:guide>
        <p15:guide id="8" orient="horz" pos="979">
          <p15:clr>
            <a:srgbClr val="E46962"/>
          </p15:clr>
        </p15:guide>
      </p15:sldGuideLst>
    </p:ext>
  </p:extLst>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ed List">
  <p:cSld name="CUSTOM_6_1">
    <p:bg>
      <p:bgPr>
        <a:solidFill>
          <a:schemeClr val="accent3"/>
        </a:solidFill>
      </p:bgPr>
    </p:bg>
    <p:spTree>
      <p:nvGrpSpPr>
        <p:cNvPr id="73" name="Shape 73"/>
        <p:cNvGrpSpPr/>
        <p:nvPr/>
      </p:nvGrpSpPr>
      <p:grpSpPr>
        <a:xfrm>
          <a:off x="0" y="0"/>
          <a:ext cx="0" cy="0"/>
          <a:chOff x="0" y="0"/>
          <a:chExt cx="0" cy="0"/>
        </a:xfrm>
      </p:grpSpPr>
      <p:sp>
        <p:nvSpPr>
          <p:cNvPr id="74" name="Google Shape;74;p13"/>
          <p:cNvSpPr/>
          <p:nvPr>
            <p:ph idx="2" type="pic"/>
          </p:nvPr>
        </p:nvSpPr>
        <p:spPr>
          <a:xfrm>
            <a:off x="5229150" y="1067575"/>
            <a:ext cx="3549000" cy="3320100"/>
          </a:xfrm>
          <a:prstGeom prst="roundRect">
            <a:avLst>
              <a:gd fmla="val 1767" name="adj"/>
            </a:avLst>
          </a:prstGeom>
          <a:noFill/>
          <a:ln>
            <a:noFill/>
          </a:ln>
        </p:spPr>
      </p:sp>
      <p:sp>
        <p:nvSpPr>
          <p:cNvPr id="75" name="Google Shape;75;p13"/>
          <p:cNvSpPr txBox="1"/>
          <p:nvPr>
            <p:ph type="title"/>
          </p:nvPr>
        </p:nvSpPr>
        <p:spPr>
          <a:xfrm>
            <a:off x="370875" y="367496"/>
            <a:ext cx="4169100" cy="5310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76" name="Google Shape;76;p13"/>
          <p:cNvSpPr txBox="1"/>
          <p:nvPr>
            <p:ph idx="1" type="subTitle"/>
          </p:nvPr>
        </p:nvSpPr>
        <p:spPr>
          <a:xfrm>
            <a:off x="365750" y="1018175"/>
            <a:ext cx="4174200" cy="10344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50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77" name="Google Shape;77;p13"/>
          <p:cNvSpPr txBox="1"/>
          <p:nvPr>
            <p:ph idx="3" type="body"/>
          </p:nvPr>
        </p:nvSpPr>
        <p:spPr>
          <a:xfrm>
            <a:off x="765000" y="2150875"/>
            <a:ext cx="3773400" cy="609600"/>
          </a:xfrm>
          <a:prstGeom prst="rect">
            <a:avLst/>
          </a:prstGeom>
          <a:noFill/>
          <a:ln>
            <a:noFill/>
          </a:ln>
        </p:spPr>
        <p:txBody>
          <a:bodyPr anchorCtr="0" anchor="t" bIns="0" lIns="0" spcFirstLastPara="1" rIns="0" wrap="square" tIns="0">
            <a:spAutoFit/>
          </a:bodyPr>
          <a:lstStyle>
            <a:lvl1pPr indent="-292100" lvl="0" marL="457200">
              <a:lnSpc>
                <a:spcPct val="115000"/>
              </a:lnSpc>
              <a:spcBef>
                <a:spcPts val="0"/>
              </a:spcBef>
              <a:spcAft>
                <a:spcPts val="0"/>
              </a:spcAft>
              <a:buClr>
                <a:schemeClr val="accent1"/>
              </a:buClr>
              <a:buSzPts val="1000"/>
              <a:buFont typeface="Nunito Sans"/>
              <a:buChar char="■"/>
              <a:defRPr sz="1200">
                <a:solidFill>
                  <a:schemeClr val="dk1"/>
                </a:solidFill>
                <a:latin typeface="Nunito Sans"/>
                <a:ea typeface="Nunito Sans"/>
                <a:cs typeface="Nunito Sans"/>
                <a:sym typeface="Nunito Sans"/>
              </a:defRPr>
            </a:lvl1pPr>
            <a:lvl2pPr indent="-304800" lvl="1" marL="91440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indent="-304800" lvl="2" marL="13716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78" name="Google Shape;78;p13"/>
          <p:cNvSpPr txBox="1"/>
          <p:nvPr>
            <p:ph idx="4" type="subTitle"/>
          </p:nvPr>
        </p:nvSpPr>
        <p:spPr>
          <a:xfrm>
            <a:off x="365750" y="1888950"/>
            <a:ext cx="216300" cy="2130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Clr>
                <a:schemeClr val="accent1"/>
              </a:buClr>
              <a:buSzPts val="1200"/>
              <a:buFont typeface="Nunito Sans"/>
              <a:buNone/>
              <a:defRPr sz="1200">
                <a:solidFill>
                  <a:schemeClr val="accent1"/>
                </a:solidFill>
                <a:latin typeface="Nunito Sans"/>
                <a:ea typeface="Nunito Sans"/>
                <a:cs typeface="Nunito Sans"/>
                <a:sym typeface="Nunito Sans"/>
              </a:defRPr>
            </a:lvl1pPr>
            <a:lvl2pPr lvl="1"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2pPr>
            <a:lvl3pPr lvl="2"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3pPr>
            <a:lvl4pPr lvl="3"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4pPr>
            <a:lvl5pPr lvl="4"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5pPr>
            <a:lvl6pPr lvl="5"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6pPr>
            <a:lvl7pPr lvl="6"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7pPr>
            <a:lvl8pPr lvl="7"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8pPr>
            <a:lvl9pPr lvl="8"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9pPr>
          </a:lstStyle>
          <a:p/>
        </p:txBody>
      </p:sp>
      <p:pic>
        <p:nvPicPr>
          <p:cNvPr id="79" name="Google Shape;79;p13"/>
          <p:cNvPicPr preferRelativeResize="0"/>
          <p:nvPr/>
        </p:nvPicPr>
        <p:blipFill>
          <a:blip r:embed="rId2">
            <a:alphaModFix amt="35000"/>
          </a:blip>
          <a:stretch>
            <a:fillRect/>
          </a:stretch>
        </p:blipFill>
        <p:spPr>
          <a:xfrm>
            <a:off x="7319925" y="4853900"/>
            <a:ext cx="1458324" cy="161025"/>
          </a:xfrm>
          <a:prstGeom prst="rect">
            <a:avLst/>
          </a:prstGeom>
          <a:noFill/>
          <a:ln>
            <a:noFill/>
          </a:ln>
        </p:spPr>
      </p:pic>
    </p:spTree>
  </p:cSld>
  <p:clrMapOvr>
    <a:masterClrMapping/>
  </p:clrMapOvr>
  <p:extLst>
    <p:ext uri="{DCECCB84-F9BA-43D5-87BE-67443E8EF086}">
      <p15:sldGuideLst>
        <p15:guide id="1" pos="230">
          <p15:clr>
            <a:srgbClr val="E46962"/>
          </p15:clr>
        </p15:guide>
        <p15:guide id="2" pos="5530">
          <p15:clr>
            <a:srgbClr val="E46962"/>
          </p15:clr>
        </p15:guide>
        <p15:guide id="3" orient="horz" pos="230">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point / Right" type="twoColTx">
  <p:cSld name="TITLE_AND_TWO_COLUMNS">
    <p:bg>
      <p:bgPr>
        <a:solidFill>
          <a:schemeClr val="accent3"/>
        </a:solidFill>
      </p:bgPr>
    </p:bg>
    <p:spTree>
      <p:nvGrpSpPr>
        <p:cNvPr id="80" name="Shape 80"/>
        <p:cNvGrpSpPr/>
        <p:nvPr/>
      </p:nvGrpSpPr>
      <p:grpSpPr>
        <a:xfrm>
          <a:off x="0" y="0"/>
          <a:ext cx="0" cy="0"/>
          <a:chOff x="0" y="0"/>
          <a:chExt cx="0" cy="0"/>
        </a:xfrm>
      </p:grpSpPr>
      <p:sp>
        <p:nvSpPr>
          <p:cNvPr id="81" name="Google Shape;81;p14"/>
          <p:cNvSpPr txBox="1"/>
          <p:nvPr>
            <p:ph idx="1" type="body"/>
          </p:nvPr>
        </p:nvSpPr>
        <p:spPr>
          <a:xfrm>
            <a:off x="5800715" y="1973008"/>
            <a:ext cx="2925600" cy="822000"/>
          </a:xfrm>
          <a:prstGeom prst="rect">
            <a:avLst/>
          </a:prstGeom>
          <a:noFill/>
          <a:ln>
            <a:noFill/>
          </a:ln>
        </p:spPr>
        <p:txBody>
          <a:bodyPr anchorCtr="0" anchor="t" bIns="0" lIns="0" spcFirstLastPara="1" rIns="0" wrap="square" tIns="0">
            <a:spAutoFit/>
          </a:bodyPr>
          <a:lstStyle>
            <a:lvl1pPr indent="-304800" lvl="0" marL="457200">
              <a:lnSpc>
                <a:spcPct val="115000"/>
              </a:lnSpc>
              <a:spcBef>
                <a:spcPts val="0"/>
              </a:spcBef>
              <a:spcAft>
                <a:spcPts val="0"/>
              </a:spcAft>
              <a:buClr>
                <a:schemeClr val="accent1"/>
              </a:buClr>
              <a:buSzPts val="1200"/>
              <a:buFont typeface="Nunito Sans"/>
              <a:buChar char="■"/>
              <a:defRPr sz="1200">
                <a:solidFill>
                  <a:schemeClr val="lt1"/>
                </a:solidFill>
                <a:latin typeface="Nunito Sans"/>
                <a:ea typeface="Nunito Sans"/>
                <a:cs typeface="Nunito Sans"/>
                <a:sym typeface="Nunito Sans"/>
              </a:defRPr>
            </a:lvl1pPr>
            <a:lvl2pPr indent="-304800" lvl="1" marL="914400">
              <a:lnSpc>
                <a:spcPct val="115000"/>
              </a:lnSpc>
              <a:spcBef>
                <a:spcPts val="0"/>
              </a:spcBef>
              <a:spcAft>
                <a:spcPts val="0"/>
              </a:spcAft>
              <a:buClr>
                <a:schemeClr val="accent1"/>
              </a:buClr>
              <a:buSzPts val="1200"/>
              <a:buFont typeface="Nunito Sans"/>
              <a:buChar char="◻"/>
              <a:defRPr sz="1200">
                <a:solidFill>
                  <a:schemeClr val="lt1"/>
                </a:solidFill>
                <a:latin typeface="Nunito Sans"/>
                <a:ea typeface="Nunito Sans"/>
                <a:cs typeface="Nunito Sans"/>
                <a:sym typeface="Nunito Sans"/>
              </a:defRPr>
            </a:lvl2pPr>
            <a:lvl3pPr indent="-304800" lvl="2" marL="13716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3pPr>
            <a:lvl4pPr indent="-304800" lvl="3" marL="18288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4pPr>
            <a:lvl5pPr indent="-304800" lvl="4" marL="22860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5pPr>
            <a:lvl6pPr indent="-304800" lvl="5" marL="27432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6pPr>
            <a:lvl7pPr indent="-304800" lvl="6" marL="32004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7pPr>
            <a:lvl8pPr indent="-304800" lvl="7" marL="36576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8pPr>
            <a:lvl9pPr indent="-304800" lvl="8" marL="4114800">
              <a:lnSpc>
                <a:spcPct val="115000"/>
              </a:lnSpc>
              <a:spcBef>
                <a:spcPts val="0"/>
              </a:spcBef>
              <a:spcAft>
                <a:spcPts val="0"/>
              </a:spcAft>
              <a:buClr>
                <a:schemeClr val="lt1"/>
              </a:buClr>
              <a:buSzPts val="1200"/>
              <a:buFont typeface="Nunito Sans"/>
              <a:buChar char="■"/>
              <a:defRPr sz="1200">
                <a:solidFill>
                  <a:schemeClr val="lt1"/>
                </a:solidFill>
                <a:latin typeface="Nunito Sans"/>
                <a:ea typeface="Nunito Sans"/>
                <a:cs typeface="Nunito Sans"/>
                <a:sym typeface="Nunito Sans"/>
              </a:defRPr>
            </a:lvl9pPr>
          </a:lstStyle>
          <a:p/>
        </p:txBody>
      </p:sp>
      <p:sp>
        <p:nvSpPr>
          <p:cNvPr id="82" name="Google Shape;82;p14"/>
          <p:cNvSpPr txBox="1"/>
          <p:nvPr>
            <p:ph type="title"/>
          </p:nvPr>
        </p:nvSpPr>
        <p:spPr>
          <a:xfrm>
            <a:off x="326650" y="297550"/>
            <a:ext cx="3901800" cy="633900"/>
          </a:xfrm>
          <a:prstGeom prst="rect">
            <a:avLst/>
          </a:prstGeom>
          <a:noFill/>
          <a:ln>
            <a:noFill/>
          </a:ln>
        </p:spPr>
        <p:txBody>
          <a:bodyPr anchorCtr="0" anchor="t" bIns="91425" lIns="91425" spcFirstLastPara="1" rIns="91425" wrap="square" tIns="91425">
            <a:spAutoFit/>
          </a:bodyPr>
          <a:lstStyle>
            <a:lvl1pPr lvl="0" rtl="0">
              <a:spcBef>
                <a:spcPts val="0"/>
              </a:spcBef>
              <a:spcAft>
                <a:spcPts val="0"/>
              </a:spcAft>
              <a:buClr>
                <a:schemeClr val="dk1"/>
              </a:buClr>
              <a:buSzPts val="2700"/>
              <a:buFont typeface="Avenir"/>
              <a:buNone/>
              <a:defRPr b="1" sz="27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83" name="Google Shape;83;p14"/>
          <p:cNvSpPr/>
          <p:nvPr>
            <p:ph idx="2" type="pic"/>
          </p:nvPr>
        </p:nvSpPr>
        <p:spPr>
          <a:xfrm>
            <a:off x="389650" y="1702950"/>
            <a:ext cx="4713000" cy="2929800"/>
          </a:xfrm>
          <a:prstGeom prst="roundRect">
            <a:avLst>
              <a:gd fmla="val 1970" name="adj"/>
            </a:avLst>
          </a:prstGeom>
          <a:noFill/>
          <a:ln>
            <a:noFill/>
          </a:ln>
        </p:spPr>
      </p:sp>
      <p:sp>
        <p:nvSpPr>
          <p:cNvPr id="84" name="Google Shape;84;p14"/>
          <p:cNvSpPr txBox="1"/>
          <p:nvPr>
            <p:ph idx="3" type="subTitle"/>
          </p:nvPr>
        </p:nvSpPr>
        <p:spPr>
          <a:xfrm>
            <a:off x="4514425" y="427750"/>
            <a:ext cx="4158900" cy="503700"/>
          </a:xfrm>
          <a:prstGeom prst="rect">
            <a:avLst/>
          </a:prstGeom>
          <a:noFill/>
          <a:ln>
            <a:noFill/>
          </a:ln>
        </p:spPr>
        <p:txBody>
          <a:bodyPr anchorCtr="0" anchor="t" bIns="91425" lIns="91425" spcFirstLastPara="1" rIns="91425" wrap="square" tIns="91425">
            <a:spAutoFit/>
          </a:bodyPr>
          <a:lstStyle>
            <a:lvl1pPr lvl="0" rtl="0">
              <a:lnSpc>
                <a:spcPct val="115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1pPr>
            <a:lvl2pPr lvl="1"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2pPr>
            <a:lvl3pPr lvl="2"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3pPr>
            <a:lvl4pPr lvl="3"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4pPr>
            <a:lvl5pPr lvl="4"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5pPr>
            <a:lvl6pPr lvl="5"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6pPr>
            <a:lvl7pPr lvl="6"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7pPr>
            <a:lvl8pPr lvl="7"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8pPr>
            <a:lvl9pPr lvl="8" rtl="0">
              <a:lnSpc>
                <a:spcPct val="150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9pPr>
          </a:lstStyle>
          <a:p/>
        </p:txBody>
      </p:sp>
      <p:pic>
        <p:nvPicPr>
          <p:cNvPr id="85" name="Google Shape;85;p14"/>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
        <p:nvSpPr>
          <p:cNvPr id="86" name="Google Shape;86;p14"/>
          <p:cNvSpPr txBox="1"/>
          <p:nvPr>
            <p:ph idx="4" type="subTitle"/>
          </p:nvPr>
        </p:nvSpPr>
        <p:spPr>
          <a:xfrm>
            <a:off x="5337604" y="1698775"/>
            <a:ext cx="3210300" cy="189900"/>
          </a:xfrm>
          <a:prstGeom prst="rect">
            <a:avLst/>
          </a:prstGeom>
          <a:noFill/>
          <a:ln>
            <a:noFill/>
          </a:ln>
        </p:spPr>
        <p:txBody>
          <a:bodyPr anchorCtr="0" anchor="t" bIns="0" lIns="0" spcFirstLastPara="1" rIns="0" wrap="square" tIns="0">
            <a:noAutofit/>
          </a:bodyPr>
          <a:lstStyle>
            <a:lvl1pPr lvl="0">
              <a:lnSpc>
                <a:spcPct val="115000"/>
              </a:lnSpc>
              <a:spcBef>
                <a:spcPts val="0"/>
              </a:spcBef>
              <a:spcAft>
                <a:spcPts val="0"/>
              </a:spcAft>
              <a:buClr>
                <a:schemeClr val="accent1"/>
              </a:buClr>
              <a:buSzPts val="1200"/>
              <a:buFont typeface="Nunito Sans Medium"/>
              <a:buChar char="■"/>
              <a:defRPr sz="1200">
                <a:solidFill>
                  <a:schemeClr val="dk1"/>
                </a:solidFill>
                <a:latin typeface="Nunito Sans Medium"/>
                <a:ea typeface="Nunito Sans Medium"/>
                <a:cs typeface="Nunito Sans Medium"/>
                <a:sym typeface="Nunito Sans Medium"/>
              </a:defRPr>
            </a:lvl1pPr>
            <a:lvl2pPr lvl="1">
              <a:spcBef>
                <a:spcPts val="0"/>
              </a:spcBef>
              <a:spcAft>
                <a:spcPts val="0"/>
              </a:spcAft>
              <a:buClr>
                <a:schemeClr val="accent1"/>
              </a:buClr>
              <a:buSzPts val="1400"/>
              <a:buChar char="□"/>
              <a:defRPr sz="1200">
                <a:latin typeface="Nunito Sans Medium"/>
                <a:ea typeface="Nunito Sans Medium"/>
                <a:cs typeface="Nunito Sans Medium"/>
                <a:sym typeface="Nunito Sans Medium"/>
              </a:defRPr>
            </a:lvl2pPr>
            <a:lvl3pPr lvl="2">
              <a:spcBef>
                <a:spcPts val="0"/>
              </a:spcBef>
              <a:spcAft>
                <a:spcPts val="0"/>
              </a:spcAft>
              <a:buSzPts val="1400"/>
              <a:buChar char="■"/>
              <a:defRPr/>
            </a:lvl3pPr>
            <a:lvl4pPr lvl="3">
              <a:spcBef>
                <a:spcPts val="0"/>
              </a:spcBef>
              <a:spcAft>
                <a:spcPts val="0"/>
              </a:spcAft>
              <a:buSzPts val="1400"/>
              <a:buChar char="●"/>
              <a:defRPr/>
            </a:lvl4pPr>
            <a:lvl5pPr lvl="4">
              <a:spcBef>
                <a:spcPts val="0"/>
              </a:spcBef>
              <a:spcAft>
                <a:spcPts val="0"/>
              </a:spcAft>
              <a:buSzPts val="1400"/>
              <a:buChar char="○"/>
              <a:defRPr/>
            </a:lvl5pPr>
            <a:lvl6pPr lvl="5">
              <a:spcBef>
                <a:spcPts val="0"/>
              </a:spcBef>
              <a:spcAft>
                <a:spcPts val="0"/>
              </a:spcAft>
              <a:buSzPts val="1400"/>
              <a:buChar char="■"/>
              <a:defRPr/>
            </a:lvl6pPr>
            <a:lvl7pPr lvl="6">
              <a:spcBef>
                <a:spcPts val="0"/>
              </a:spcBef>
              <a:spcAft>
                <a:spcPts val="0"/>
              </a:spcAft>
              <a:buSzPts val="1400"/>
              <a:buChar char="●"/>
              <a:defRPr/>
            </a:lvl7pPr>
            <a:lvl8pPr lvl="7">
              <a:spcBef>
                <a:spcPts val="0"/>
              </a:spcBef>
              <a:spcAft>
                <a:spcPts val="0"/>
              </a:spcAft>
              <a:buSzPts val="1400"/>
              <a:buChar char="○"/>
              <a:defRPr/>
            </a:lvl8pPr>
            <a:lvl9pPr lvl="8">
              <a:spcBef>
                <a:spcPts val="0"/>
              </a:spcBef>
              <a:spcAft>
                <a:spcPts val="0"/>
              </a:spcAft>
              <a:buSzPts val="1400"/>
              <a:buChar char="■"/>
              <a:defRPr/>
            </a:lvl9pPr>
          </a:lstStyle>
          <a:p/>
        </p:txBody>
      </p:sp>
    </p:spTree>
  </p:cSld>
  <p:clrMapOvr>
    <a:masterClrMapping/>
  </p:clrMapOvr>
  <p:extLst>
    <p:ext uri="{DCECCB84-F9BA-43D5-87BE-67443E8EF086}">
      <p15:sldGuideLst>
        <p15:guide id="1" pos="206">
          <p15:clr>
            <a:srgbClr val="E46962"/>
          </p15:clr>
        </p15:guide>
        <p15:guide id="2" orient="horz" pos="187">
          <p15:clr>
            <a:srgbClr val="E46962"/>
          </p15:clr>
        </p15:guide>
        <p15:guide id="3" pos="5500">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2">
  <p:cSld name="CUSTOM_8">
    <p:bg>
      <p:bgPr>
        <a:solidFill>
          <a:schemeClr val="accent3"/>
        </a:solidFill>
      </p:bgPr>
    </p:bg>
    <p:spTree>
      <p:nvGrpSpPr>
        <p:cNvPr id="87" name="Shape 87"/>
        <p:cNvGrpSpPr/>
        <p:nvPr/>
      </p:nvGrpSpPr>
      <p:grpSpPr>
        <a:xfrm>
          <a:off x="0" y="0"/>
          <a:ext cx="0" cy="0"/>
          <a:chOff x="0" y="0"/>
          <a:chExt cx="0" cy="0"/>
        </a:xfrm>
      </p:grpSpPr>
      <p:sp>
        <p:nvSpPr>
          <p:cNvPr id="88" name="Google Shape;88;p15"/>
          <p:cNvSpPr txBox="1"/>
          <p:nvPr>
            <p:ph idx="1" type="body"/>
          </p:nvPr>
        </p:nvSpPr>
        <p:spPr>
          <a:xfrm>
            <a:off x="365760" y="1743375"/>
            <a:ext cx="3773400" cy="1223700"/>
          </a:xfrm>
          <a:prstGeom prst="rect">
            <a:avLst/>
          </a:prstGeom>
          <a:noFill/>
          <a:ln>
            <a:noFill/>
          </a:ln>
        </p:spPr>
        <p:txBody>
          <a:bodyPr anchorCtr="0" anchor="t" bIns="0" lIns="0" spcFirstLastPara="1" rIns="0" wrap="square" tIns="0">
            <a:spAutoFit/>
          </a:bodyPr>
          <a:lstStyle>
            <a:lvl1pPr indent="-304800" lvl="0" marL="45720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indent="-317500" lvl="1" marL="914400" rtl="0">
              <a:lnSpc>
                <a:spcPct val="115000"/>
              </a:lnSpc>
              <a:spcBef>
                <a:spcPts val="1200"/>
              </a:spcBef>
              <a:spcAft>
                <a:spcPts val="0"/>
              </a:spcAft>
              <a:buClr>
                <a:schemeClr val="accent1"/>
              </a:buClr>
              <a:buSzPts val="1400"/>
              <a:buFont typeface="Nunito Sans"/>
              <a:buChar char="□"/>
              <a:defRPr sz="1200">
                <a:solidFill>
                  <a:schemeClr val="dk1"/>
                </a:solidFill>
                <a:latin typeface="Nunito Sans"/>
                <a:ea typeface="Nunito Sans"/>
                <a:cs typeface="Nunito Sans"/>
                <a:sym typeface="Nunito Sans"/>
              </a:defRPr>
            </a:lvl2pPr>
            <a:lvl3pPr indent="-304800" lvl="2" marL="13716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rtl="0">
              <a:lnSpc>
                <a:spcPct val="115000"/>
              </a:lnSpc>
              <a:spcBef>
                <a:spcPts val="1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rtl="0">
              <a:lnSpc>
                <a:spcPct val="115000"/>
              </a:lnSpc>
              <a:spcBef>
                <a:spcPts val="1200"/>
              </a:spcBef>
              <a:spcAft>
                <a:spcPts val="12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pic>
        <p:nvPicPr>
          <p:cNvPr id="89" name="Google Shape;89;p15"/>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
        <p:nvSpPr>
          <p:cNvPr id="90" name="Google Shape;90;p15"/>
          <p:cNvSpPr txBox="1"/>
          <p:nvPr>
            <p:ph type="title"/>
          </p:nvPr>
        </p:nvSpPr>
        <p:spPr>
          <a:xfrm>
            <a:off x="370875" y="367496"/>
            <a:ext cx="4169100" cy="5310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91" name="Google Shape;91;p15"/>
          <p:cNvSpPr txBox="1"/>
          <p:nvPr>
            <p:ph idx="2" type="subTitle"/>
          </p:nvPr>
        </p:nvSpPr>
        <p:spPr>
          <a:xfrm>
            <a:off x="365750" y="1018175"/>
            <a:ext cx="4174200" cy="6096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50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50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pic>
        <p:nvPicPr>
          <p:cNvPr id="92" name="Google Shape;92;p15"/>
          <p:cNvPicPr preferRelativeResize="0"/>
          <p:nvPr/>
        </p:nvPicPr>
        <p:blipFill>
          <a:blip r:embed="rId3">
            <a:alphaModFix/>
          </a:blip>
          <a:stretch>
            <a:fillRect/>
          </a:stretch>
        </p:blipFill>
        <p:spPr>
          <a:xfrm>
            <a:off x="4732974" y="1476610"/>
            <a:ext cx="4065177" cy="2932901"/>
          </a:xfrm>
          <a:prstGeom prst="rect">
            <a:avLst/>
          </a:prstGeom>
          <a:noFill/>
          <a:ln>
            <a:noFill/>
          </a:ln>
        </p:spPr>
      </p:pic>
      <p:sp>
        <p:nvSpPr>
          <p:cNvPr id="93" name="Google Shape;93;p15"/>
          <p:cNvSpPr txBox="1"/>
          <p:nvPr>
            <p:ph idx="3" type="title"/>
          </p:nvPr>
        </p:nvSpPr>
        <p:spPr>
          <a:xfrm>
            <a:off x="5012850" y="2677550"/>
            <a:ext cx="3609300" cy="5310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Clr>
                <a:schemeClr val="dk2"/>
              </a:buClr>
              <a:buSzPts val="3200"/>
              <a:buFont typeface="Avenir"/>
              <a:buNone/>
              <a:defRPr b="1" sz="3200">
                <a:solidFill>
                  <a:schemeClr val="dk2"/>
                </a:solidFill>
                <a:latin typeface="Avenir"/>
                <a:ea typeface="Avenir"/>
                <a:cs typeface="Avenir"/>
                <a:sym typeface="Avenir"/>
              </a:defRPr>
            </a:lvl1pPr>
            <a:lvl2pPr lvl="1" rtl="0" algn="ctr">
              <a:spcBef>
                <a:spcPts val="0"/>
              </a:spcBef>
              <a:spcAft>
                <a:spcPts val="0"/>
              </a:spcAft>
              <a:buClr>
                <a:schemeClr val="dk2"/>
              </a:buClr>
              <a:buSzPts val="1400"/>
              <a:buNone/>
              <a:defRPr>
                <a:solidFill>
                  <a:schemeClr val="dk2"/>
                </a:solidFill>
              </a:defRPr>
            </a:lvl2pPr>
            <a:lvl3pPr lvl="2" rtl="0" algn="ctr">
              <a:spcBef>
                <a:spcPts val="0"/>
              </a:spcBef>
              <a:spcAft>
                <a:spcPts val="0"/>
              </a:spcAft>
              <a:buClr>
                <a:schemeClr val="dk2"/>
              </a:buClr>
              <a:buSzPts val="1400"/>
              <a:buNone/>
              <a:defRPr>
                <a:solidFill>
                  <a:schemeClr val="dk2"/>
                </a:solidFill>
              </a:defRPr>
            </a:lvl3pPr>
            <a:lvl4pPr lvl="3" rtl="0" algn="ctr">
              <a:spcBef>
                <a:spcPts val="0"/>
              </a:spcBef>
              <a:spcAft>
                <a:spcPts val="0"/>
              </a:spcAft>
              <a:buClr>
                <a:schemeClr val="dk2"/>
              </a:buClr>
              <a:buSzPts val="1400"/>
              <a:buNone/>
              <a:defRPr>
                <a:solidFill>
                  <a:schemeClr val="dk2"/>
                </a:solidFill>
              </a:defRPr>
            </a:lvl4pPr>
            <a:lvl5pPr lvl="4" rtl="0" algn="ctr">
              <a:spcBef>
                <a:spcPts val="0"/>
              </a:spcBef>
              <a:spcAft>
                <a:spcPts val="0"/>
              </a:spcAft>
              <a:buClr>
                <a:schemeClr val="dk2"/>
              </a:buClr>
              <a:buSzPts val="1400"/>
              <a:buNone/>
              <a:defRPr>
                <a:solidFill>
                  <a:schemeClr val="dk2"/>
                </a:solidFill>
              </a:defRPr>
            </a:lvl5pPr>
            <a:lvl6pPr lvl="5" rtl="0" algn="ctr">
              <a:spcBef>
                <a:spcPts val="0"/>
              </a:spcBef>
              <a:spcAft>
                <a:spcPts val="0"/>
              </a:spcAft>
              <a:buClr>
                <a:schemeClr val="dk2"/>
              </a:buClr>
              <a:buSzPts val="1400"/>
              <a:buNone/>
              <a:defRPr>
                <a:solidFill>
                  <a:schemeClr val="dk2"/>
                </a:solidFill>
              </a:defRPr>
            </a:lvl6pPr>
            <a:lvl7pPr lvl="6" rtl="0" algn="ctr">
              <a:spcBef>
                <a:spcPts val="0"/>
              </a:spcBef>
              <a:spcAft>
                <a:spcPts val="0"/>
              </a:spcAft>
              <a:buClr>
                <a:schemeClr val="dk2"/>
              </a:buClr>
              <a:buSzPts val="1400"/>
              <a:buNone/>
              <a:defRPr>
                <a:solidFill>
                  <a:schemeClr val="dk2"/>
                </a:solidFill>
              </a:defRPr>
            </a:lvl7pPr>
            <a:lvl8pPr lvl="7" rtl="0" algn="ctr">
              <a:spcBef>
                <a:spcPts val="0"/>
              </a:spcBef>
              <a:spcAft>
                <a:spcPts val="0"/>
              </a:spcAft>
              <a:buClr>
                <a:schemeClr val="dk2"/>
              </a:buClr>
              <a:buSzPts val="1400"/>
              <a:buNone/>
              <a:defRPr>
                <a:solidFill>
                  <a:schemeClr val="dk2"/>
                </a:solidFill>
              </a:defRPr>
            </a:lvl8pPr>
            <a:lvl9pPr lvl="8" rtl="0" algn="ctr">
              <a:spcBef>
                <a:spcPts val="0"/>
              </a:spcBef>
              <a:spcAft>
                <a:spcPts val="0"/>
              </a:spcAft>
              <a:buClr>
                <a:schemeClr val="dk2"/>
              </a:buClr>
              <a:buSzPts val="1400"/>
              <a:buNone/>
              <a:defRPr>
                <a:solidFill>
                  <a:schemeClr val="dk2"/>
                </a:solidFill>
              </a:defRPr>
            </a:lvl9pPr>
          </a:lstStyle>
          <a:p/>
        </p:txBody>
      </p:sp>
    </p:spTree>
  </p:cSld>
  <p:clrMapOvr>
    <a:masterClrMapping/>
  </p:clrMapOvr>
  <p:extLst>
    <p:ext uri="{DCECCB84-F9BA-43D5-87BE-67443E8EF086}">
      <p15:sldGuideLst>
        <p15:guide id="1" pos="230">
          <p15:clr>
            <a:srgbClr val="E46962"/>
          </p15:clr>
        </p15:guide>
        <p15:guide id="2" orient="horz" pos="230">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ext Slide / 2 Column">
  <p:cSld name="CUSTOM_10">
    <p:bg>
      <p:bgPr>
        <a:solidFill>
          <a:schemeClr val="accent3"/>
        </a:solidFill>
      </p:bgPr>
    </p:bg>
    <p:spTree>
      <p:nvGrpSpPr>
        <p:cNvPr id="94" name="Shape 94"/>
        <p:cNvGrpSpPr/>
        <p:nvPr/>
      </p:nvGrpSpPr>
      <p:grpSpPr>
        <a:xfrm>
          <a:off x="0" y="0"/>
          <a:ext cx="0" cy="0"/>
          <a:chOff x="0" y="0"/>
          <a:chExt cx="0" cy="0"/>
        </a:xfrm>
      </p:grpSpPr>
      <p:pic>
        <p:nvPicPr>
          <p:cNvPr id="95" name="Google Shape;95;p16"/>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
        <p:nvSpPr>
          <p:cNvPr id="96" name="Google Shape;96;p16"/>
          <p:cNvSpPr txBox="1"/>
          <p:nvPr>
            <p:ph type="title"/>
          </p:nvPr>
        </p:nvSpPr>
        <p:spPr>
          <a:xfrm>
            <a:off x="365760" y="367496"/>
            <a:ext cx="4169100" cy="5310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97" name="Google Shape;97;p16"/>
          <p:cNvSpPr txBox="1"/>
          <p:nvPr>
            <p:ph idx="1" type="subTitle"/>
          </p:nvPr>
        </p:nvSpPr>
        <p:spPr>
          <a:xfrm>
            <a:off x="370875" y="3030700"/>
            <a:ext cx="3798000" cy="1095900"/>
          </a:xfrm>
          <a:prstGeom prst="rect">
            <a:avLst/>
          </a:prstGeom>
          <a:noFill/>
          <a:ln>
            <a:noFill/>
          </a:ln>
        </p:spPr>
        <p:txBody>
          <a:bodyPr anchorCtr="0" anchor="t" bIns="0" lIns="0" spcFirstLastPara="1" rIns="0" wrap="square" tIns="0">
            <a:spAutoFit/>
          </a:bodyPr>
          <a:lstStyle>
            <a:lvl1pPr lvl="0">
              <a:lnSpc>
                <a:spcPct val="115000"/>
              </a:lnSpc>
              <a:spcBef>
                <a:spcPts val="0"/>
              </a:spcBef>
              <a:spcAft>
                <a:spcPts val="0"/>
              </a:spcAft>
              <a:buClr>
                <a:schemeClr val="accent1"/>
              </a:buClr>
              <a:buSzPts val="1600"/>
              <a:buFont typeface="Nunito Sans"/>
              <a:buChar char="■"/>
              <a:defRPr sz="1600">
                <a:solidFill>
                  <a:schemeClr val="dk1"/>
                </a:solidFill>
                <a:latin typeface="Nunito Sans"/>
                <a:ea typeface="Nunito Sans"/>
                <a:cs typeface="Nunito Sans"/>
                <a:sym typeface="Nunito Sans"/>
              </a:defRPr>
            </a:lvl1pPr>
            <a:lvl2pPr lvl="1">
              <a:lnSpc>
                <a:spcPct val="115000"/>
              </a:lnSpc>
              <a:spcBef>
                <a:spcPts val="0"/>
              </a:spcBef>
              <a:spcAft>
                <a:spcPts val="0"/>
              </a:spcAft>
              <a:buClr>
                <a:schemeClr val="accent1"/>
              </a:buClr>
              <a:buSzPts val="1600"/>
              <a:buFont typeface="Nunito Sans"/>
              <a:buChar char="□"/>
              <a:defRPr sz="1600">
                <a:solidFill>
                  <a:schemeClr val="dk1"/>
                </a:solidFill>
                <a:latin typeface="Nunito Sans"/>
                <a:ea typeface="Nunito Sans"/>
                <a:cs typeface="Nunito Sans"/>
                <a:sym typeface="Nunito Sans"/>
              </a:defRPr>
            </a:lvl2pPr>
            <a:lvl3pPr lvl="2">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3pPr>
            <a:lvl4pPr lvl="3">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4pPr>
            <a:lvl5pPr lvl="4">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5pPr>
            <a:lvl6pPr lvl="5">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6pPr>
            <a:lvl7pPr lvl="6">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7pPr>
            <a:lvl8pPr lvl="7">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8pPr>
            <a:lvl9pPr lvl="8">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9pPr>
          </a:lstStyle>
          <a:p/>
        </p:txBody>
      </p:sp>
      <p:sp>
        <p:nvSpPr>
          <p:cNvPr id="98" name="Google Shape;98;p16"/>
          <p:cNvSpPr txBox="1"/>
          <p:nvPr>
            <p:ph idx="2" type="subTitle"/>
          </p:nvPr>
        </p:nvSpPr>
        <p:spPr>
          <a:xfrm>
            <a:off x="4815400" y="3030700"/>
            <a:ext cx="3798000" cy="16623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600"/>
              <a:buFont typeface="Nunito Sans"/>
              <a:buChar char="■"/>
              <a:defRPr sz="1600">
                <a:solidFill>
                  <a:schemeClr val="dk1"/>
                </a:solidFill>
                <a:latin typeface="Nunito Sans"/>
                <a:ea typeface="Nunito Sans"/>
                <a:cs typeface="Nunito Sans"/>
                <a:sym typeface="Nunito Sans"/>
              </a:defRPr>
            </a:lvl1pPr>
            <a:lvl2pPr lvl="1"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600"/>
              <a:buFont typeface="Nunito Sans"/>
              <a:buChar char="■"/>
              <a:defRPr sz="1600">
                <a:solidFill>
                  <a:schemeClr val="dk1"/>
                </a:solidFill>
                <a:latin typeface="Nunito Sans"/>
                <a:ea typeface="Nunito Sans"/>
                <a:cs typeface="Nunito Sans"/>
                <a:sym typeface="Nunito Sans"/>
              </a:defRPr>
            </a:lvl9pPr>
          </a:lstStyle>
          <a:p/>
        </p:txBody>
      </p:sp>
      <p:sp>
        <p:nvSpPr>
          <p:cNvPr id="99" name="Google Shape;99;p16"/>
          <p:cNvSpPr txBox="1"/>
          <p:nvPr>
            <p:ph idx="3" type="subTitle"/>
          </p:nvPr>
        </p:nvSpPr>
        <p:spPr>
          <a:xfrm>
            <a:off x="365760" y="2706850"/>
            <a:ext cx="3798000" cy="5958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800"/>
              <a:buFont typeface="Nunito Sans Medium"/>
              <a:buChar char="■"/>
              <a:defRPr sz="1800">
                <a:solidFill>
                  <a:schemeClr val="dk1"/>
                </a:solidFill>
                <a:latin typeface="Nunito Sans Medium"/>
                <a:ea typeface="Nunito Sans Medium"/>
                <a:cs typeface="Nunito Sans Medium"/>
                <a:sym typeface="Nunito Sans Medium"/>
              </a:defRPr>
            </a:lvl1pPr>
            <a:lvl2pPr lvl="1" rtl="0">
              <a:lnSpc>
                <a:spcPct val="115000"/>
              </a:lnSpc>
              <a:spcBef>
                <a:spcPts val="0"/>
              </a:spcBef>
              <a:spcAft>
                <a:spcPts val="0"/>
              </a:spcAft>
              <a:buClr>
                <a:schemeClr val="accent1"/>
              </a:buClr>
              <a:buSzPts val="1800"/>
              <a:buFont typeface="Nunito Sans Medium"/>
              <a:buChar char="□"/>
              <a:defRPr sz="1800">
                <a:solidFill>
                  <a:schemeClr val="dk1"/>
                </a:solidFill>
                <a:latin typeface="Nunito Sans Medium"/>
                <a:ea typeface="Nunito Sans Medium"/>
                <a:cs typeface="Nunito Sans Medium"/>
                <a:sym typeface="Nunito Sans Medium"/>
              </a:defRPr>
            </a:lvl2pPr>
            <a:lvl3pPr lvl="2"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3pPr>
            <a:lvl4pPr lvl="3"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4pPr>
            <a:lvl5pPr lvl="4"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5pPr>
            <a:lvl6pPr lvl="5"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6pPr>
            <a:lvl7pPr lvl="6"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7pPr>
            <a:lvl8pPr lvl="7"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8pPr>
            <a:lvl9pPr lvl="8"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9pPr>
          </a:lstStyle>
          <a:p/>
        </p:txBody>
      </p:sp>
      <p:sp>
        <p:nvSpPr>
          <p:cNvPr id="100" name="Google Shape;100;p16"/>
          <p:cNvSpPr txBox="1"/>
          <p:nvPr>
            <p:ph idx="4" type="subTitle"/>
          </p:nvPr>
        </p:nvSpPr>
        <p:spPr>
          <a:xfrm>
            <a:off x="4815400" y="2706850"/>
            <a:ext cx="3798000" cy="5958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800"/>
              <a:buFont typeface="Nunito Sans Medium"/>
              <a:buChar char="■"/>
              <a:defRPr sz="1800">
                <a:solidFill>
                  <a:schemeClr val="dk1"/>
                </a:solidFill>
                <a:latin typeface="Nunito Sans Medium"/>
                <a:ea typeface="Nunito Sans Medium"/>
                <a:cs typeface="Nunito Sans Medium"/>
                <a:sym typeface="Nunito Sans Medium"/>
              </a:defRPr>
            </a:lvl1pPr>
            <a:lvl2pPr lvl="1" rtl="0">
              <a:lnSpc>
                <a:spcPct val="115000"/>
              </a:lnSpc>
              <a:spcBef>
                <a:spcPts val="0"/>
              </a:spcBef>
              <a:spcAft>
                <a:spcPts val="0"/>
              </a:spcAft>
              <a:buClr>
                <a:schemeClr val="accent1"/>
              </a:buClr>
              <a:buSzPts val="1800"/>
              <a:buFont typeface="Nunito Sans Medium"/>
              <a:buChar char="□"/>
              <a:defRPr sz="1800">
                <a:solidFill>
                  <a:schemeClr val="dk1"/>
                </a:solidFill>
                <a:latin typeface="Nunito Sans Medium"/>
                <a:ea typeface="Nunito Sans Medium"/>
                <a:cs typeface="Nunito Sans Medium"/>
                <a:sym typeface="Nunito Sans Medium"/>
              </a:defRPr>
            </a:lvl2pPr>
            <a:lvl3pPr lvl="2"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3pPr>
            <a:lvl4pPr lvl="3"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4pPr>
            <a:lvl5pPr lvl="4"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5pPr>
            <a:lvl6pPr lvl="5"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6pPr>
            <a:lvl7pPr lvl="6"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7pPr>
            <a:lvl8pPr lvl="7"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8pPr>
            <a:lvl9pPr lvl="8" rtl="0">
              <a:lnSpc>
                <a:spcPct val="115000"/>
              </a:lnSpc>
              <a:spcBef>
                <a:spcPts val="0"/>
              </a:spcBef>
              <a:spcAft>
                <a:spcPts val="0"/>
              </a:spcAft>
              <a:buClr>
                <a:schemeClr val="dk1"/>
              </a:buClr>
              <a:buSzPts val="1800"/>
              <a:buFont typeface="Nunito Sans Medium"/>
              <a:buChar char="■"/>
              <a:defRPr sz="1800">
                <a:solidFill>
                  <a:schemeClr val="dk1"/>
                </a:solidFill>
                <a:latin typeface="Nunito Sans Medium"/>
                <a:ea typeface="Nunito Sans Medium"/>
                <a:cs typeface="Nunito Sans Medium"/>
                <a:sym typeface="Nunito Sans Medium"/>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ly Text Slide / 3 Column">
  <p:cSld name="CUSTOM_10_1">
    <p:bg>
      <p:bgPr>
        <a:solidFill>
          <a:schemeClr val="accent3"/>
        </a:solidFill>
      </p:bgPr>
    </p:bg>
    <p:spTree>
      <p:nvGrpSpPr>
        <p:cNvPr id="101" name="Shape 101"/>
        <p:cNvGrpSpPr/>
        <p:nvPr/>
      </p:nvGrpSpPr>
      <p:grpSpPr>
        <a:xfrm>
          <a:off x="0" y="0"/>
          <a:ext cx="0" cy="0"/>
          <a:chOff x="0" y="0"/>
          <a:chExt cx="0" cy="0"/>
        </a:xfrm>
      </p:grpSpPr>
      <p:sp>
        <p:nvSpPr>
          <p:cNvPr id="102" name="Google Shape;102;p17"/>
          <p:cNvSpPr txBox="1"/>
          <p:nvPr>
            <p:ph idx="1" type="subTitle"/>
          </p:nvPr>
        </p:nvSpPr>
        <p:spPr>
          <a:xfrm>
            <a:off x="365760" y="3030700"/>
            <a:ext cx="2711700" cy="4632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400"/>
              <a:buFont typeface="Nunito Sans Medium"/>
              <a:buChar char="■"/>
              <a:defRPr>
                <a:solidFill>
                  <a:schemeClr val="dk1"/>
                </a:solidFill>
                <a:latin typeface="Nunito Sans Medium"/>
                <a:ea typeface="Nunito Sans Medium"/>
                <a:cs typeface="Nunito Sans Medium"/>
                <a:sym typeface="Nunito Sans Medium"/>
              </a:defRPr>
            </a:lvl1pPr>
            <a:lvl2pPr lvl="1"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pic>
        <p:nvPicPr>
          <p:cNvPr id="103" name="Google Shape;103;p17"/>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
        <p:nvSpPr>
          <p:cNvPr id="104" name="Google Shape;104;p17"/>
          <p:cNvSpPr txBox="1"/>
          <p:nvPr>
            <p:ph idx="2" type="subTitle"/>
          </p:nvPr>
        </p:nvSpPr>
        <p:spPr>
          <a:xfrm>
            <a:off x="3216150" y="3030700"/>
            <a:ext cx="2711700" cy="4632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400"/>
              <a:buFont typeface="Nunito Sans Medium"/>
              <a:buChar char="■"/>
              <a:defRPr>
                <a:solidFill>
                  <a:schemeClr val="dk1"/>
                </a:solidFill>
                <a:latin typeface="Nunito Sans Medium"/>
                <a:ea typeface="Nunito Sans Medium"/>
                <a:cs typeface="Nunito Sans Medium"/>
                <a:sym typeface="Nunito Sans Medium"/>
              </a:defRPr>
            </a:lvl1pPr>
            <a:lvl2pPr lvl="1"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105" name="Google Shape;105;p17"/>
          <p:cNvSpPr txBox="1"/>
          <p:nvPr>
            <p:ph idx="3" type="subTitle"/>
          </p:nvPr>
        </p:nvSpPr>
        <p:spPr>
          <a:xfrm>
            <a:off x="6061425" y="3030700"/>
            <a:ext cx="2715900" cy="4941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400"/>
              <a:buFont typeface="Nunito Sans Medium"/>
              <a:buChar char="■"/>
              <a:defRPr>
                <a:solidFill>
                  <a:schemeClr val="dk1"/>
                </a:solidFill>
                <a:latin typeface="Nunito Sans Medium"/>
                <a:ea typeface="Nunito Sans Medium"/>
                <a:cs typeface="Nunito Sans Medium"/>
                <a:sym typeface="Nunito Sans Medium"/>
              </a:defRPr>
            </a:lvl1pPr>
            <a:lvl2pPr lvl="1" rtl="0">
              <a:lnSpc>
                <a:spcPct val="115000"/>
              </a:lnSpc>
              <a:spcBef>
                <a:spcPts val="0"/>
              </a:spcBef>
              <a:spcAft>
                <a:spcPts val="0"/>
              </a:spcAft>
              <a:buClr>
                <a:schemeClr val="accent1"/>
              </a:buClr>
              <a:buSzPts val="14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106" name="Google Shape;106;p17"/>
          <p:cNvSpPr txBox="1"/>
          <p:nvPr>
            <p:ph type="title"/>
          </p:nvPr>
        </p:nvSpPr>
        <p:spPr>
          <a:xfrm>
            <a:off x="365760" y="367496"/>
            <a:ext cx="4169100" cy="5310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07" name="Google Shape;107;p17"/>
          <p:cNvSpPr txBox="1"/>
          <p:nvPr>
            <p:ph idx="4" type="subTitle"/>
          </p:nvPr>
        </p:nvSpPr>
        <p:spPr>
          <a:xfrm>
            <a:off x="365760" y="3354550"/>
            <a:ext cx="2711700" cy="12468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108" name="Google Shape;108;p17"/>
          <p:cNvSpPr txBox="1"/>
          <p:nvPr>
            <p:ph idx="5" type="subTitle"/>
          </p:nvPr>
        </p:nvSpPr>
        <p:spPr>
          <a:xfrm>
            <a:off x="3216150" y="3354550"/>
            <a:ext cx="2711700" cy="8220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109" name="Google Shape;109;p17"/>
          <p:cNvSpPr txBox="1"/>
          <p:nvPr>
            <p:ph idx="6" type="subTitle"/>
          </p:nvPr>
        </p:nvSpPr>
        <p:spPr>
          <a:xfrm>
            <a:off x="6061425" y="3354550"/>
            <a:ext cx="2715900" cy="8220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se Study">
  <p:cSld name="CUSTOM_11">
    <p:spTree>
      <p:nvGrpSpPr>
        <p:cNvPr id="110" name="Shape 110"/>
        <p:cNvGrpSpPr/>
        <p:nvPr/>
      </p:nvGrpSpPr>
      <p:grpSpPr>
        <a:xfrm>
          <a:off x="0" y="0"/>
          <a:ext cx="0" cy="0"/>
          <a:chOff x="0" y="0"/>
          <a:chExt cx="0" cy="0"/>
        </a:xfrm>
      </p:grpSpPr>
      <p:sp>
        <p:nvSpPr>
          <p:cNvPr id="111" name="Google Shape;111;p18"/>
          <p:cNvSpPr txBox="1"/>
          <p:nvPr>
            <p:ph idx="1" type="subTitle"/>
          </p:nvPr>
        </p:nvSpPr>
        <p:spPr>
          <a:xfrm>
            <a:off x="3358475" y="473250"/>
            <a:ext cx="5159400" cy="1246800"/>
          </a:xfrm>
          <a:prstGeom prst="rect">
            <a:avLst/>
          </a:prstGeom>
          <a:noFill/>
          <a:ln>
            <a:noFill/>
          </a:ln>
        </p:spPr>
        <p:txBody>
          <a:bodyPr anchorCtr="0" anchor="t" bIns="0" lIns="0" spcFirstLastPara="1" rIns="0" wrap="square" tIns="0">
            <a:spAutoFit/>
          </a:bodyPr>
          <a:lstStyle>
            <a:lvl1pPr lv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a:lnSpc>
                <a:spcPct val="115000"/>
              </a:lnSpc>
              <a:spcBef>
                <a:spcPts val="0"/>
              </a:spcBef>
              <a:spcAft>
                <a:spcPts val="0"/>
              </a:spcAft>
              <a:buClr>
                <a:schemeClr val="accent1"/>
              </a:buClr>
              <a:buSzPts val="1200"/>
              <a:buFont typeface="Nunito Sans"/>
              <a:buChar char="□"/>
              <a:defRPr sz="1200">
                <a:latin typeface="Nunito Sans"/>
                <a:ea typeface="Nunito Sans"/>
                <a:cs typeface="Nunito Sans"/>
                <a:sym typeface="Nunito Sans"/>
              </a:defRPr>
            </a:lvl2pPr>
            <a:lvl3pPr lvl="2">
              <a:spcBef>
                <a:spcPts val="0"/>
              </a:spcBef>
              <a:spcAft>
                <a:spcPts val="0"/>
              </a:spcAft>
              <a:buSzPts val="1200"/>
              <a:buFont typeface="Nunito Sans"/>
              <a:buChar char="■"/>
              <a:defRPr sz="1200">
                <a:latin typeface="Nunito Sans"/>
                <a:ea typeface="Nunito Sans"/>
                <a:cs typeface="Nunito Sans"/>
                <a:sym typeface="Nunito Sans"/>
              </a:defRPr>
            </a:lvl3pPr>
            <a:lvl4pPr lvl="3">
              <a:spcBef>
                <a:spcPts val="0"/>
              </a:spcBef>
              <a:spcAft>
                <a:spcPts val="0"/>
              </a:spcAft>
              <a:buSzPts val="1200"/>
              <a:buFont typeface="Nunito Sans"/>
              <a:buChar char="●"/>
              <a:defRPr sz="1200">
                <a:latin typeface="Nunito Sans"/>
                <a:ea typeface="Nunito Sans"/>
                <a:cs typeface="Nunito Sans"/>
                <a:sym typeface="Nunito Sans"/>
              </a:defRPr>
            </a:lvl4pPr>
            <a:lvl5pPr lvl="4">
              <a:spcBef>
                <a:spcPts val="0"/>
              </a:spcBef>
              <a:spcAft>
                <a:spcPts val="0"/>
              </a:spcAft>
              <a:buSzPts val="1200"/>
              <a:buFont typeface="Nunito Sans"/>
              <a:buChar char="○"/>
              <a:defRPr sz="1200">
                <a:latin typeface="Nunito Sans"/>
                <a:ea typeface="Nunito Sans"/>
                <a:cs typeface="Nunito Sans"/>
                <a:sym typeface="Nunito Sans"/>
              </a:defRPr>
            </a:lvl5pPr>
            <a:lvl6pPr lvl="5">
              <a:spcBef>
                <a:spcPts val="0"/>
              </a:spcBef>
              <a:spcAft>
                <a:spcPts val="0"/>
              </a:spcAft>
              <a:buSzPts val="1200"/>
              <a:buFont typeface="Nunito Sans"/>
              <a:buChar char="■"/>
              <a:defRPr sz="1200">
                <a:latin typeface="Nunito Sans"/>
                <a:ea typeface="Nunito Sans"/>
                <a:cs typeface="Nunito Sans"/>
                <a:sym typeface="Nunito Sans"/>
              </a:defRPr>
            </a:lvl6pPr>
            <a:lvl7pPr lvl="6">
              <a:spcBef>
                <a:spcPts val="0"/>
              </a:spcBef>
              <a:spcAft>
                <a:spcPts val="0"/>
              </a:spcAft>
              <a:buSzPts val="1200"/>
              <a:buFont typeface="Nunito Sans"/>
              <a:buChar char="●"/>
              <a:defRPr sz="1200">
                <a:latin typeface="Nunito Sans"/>
                <a:ea typeface="Nunito Sans"/>
                <a:cs typeface="Nunito Sans"/>
                <a:sym typeface="Nunito Sans"/>
              </a:defRPr>
            </a:lvl7pPr>
            <a:lvl8pPr lvl="7">
              <a:spcBef>
                <a:spcPts val="0"/>
              </a:spcBef>
              <a:spcAft>
                <a:spcPts val="0"/>
              </a:spcAft>
              <a:buSzPts val="1200"/>
              <a:buFont typeface="Nunito Sans"/>
              <a:buChar char="○"/>
              <a:defRPr sz="1200">
                <a:latin typeface="Nunito Sans"/>
                <a:ea typeface="Nunito Sans"/>
                <a:cs typeface="Nunito Sans"/>
                <a:sym typeface="Nunito Sans"/>
              </a:defRPr>
            </a:lvl8pPr>
            <a:lvl9pPr lvl="8">
              <a:spcBef>
                <a:spcPts val="0"/>
              </a:spcBef>
              <a:spcAft>
                <a:spcPts val="0"/>
              </a:spcAft>
              <a:buSzPts val="1200"/>
              <a:buFont typeface="Nunito Sans"/>
              <a:buChar char="■"/>
              <a:defRPr sz="1200">
                <a:latin typeface="Nunito Sans"/>
                <a:ea typeface="Nunito Sans"/>
                <a:cs typeface="Nunito Sans"/>
                <a:sym typeface="Nunito Sans"/>
              </a:defRPr>
            </a:lvl9pPr>
          </a:lstStyle>
          <a:p/>
        </p:txBody>
      </p:sp>
      <p:sp>
        <p:nvSpPr>
          <p:cNvPr id="112" name="Google Shape;112;p18"/>
          <p:cNvSpPr txBox="1"/>
          <p:nvPr>
            <p:ph idx="2" type="body"/>
          </p:nvPr>
        </p:nvSpPr>
        <p:spPr>
          <a:xfrm>
            <a:off x="3358475" y="1718375"/>
            <a:ext cx="5159400" cy="2805900"/>
          </a:xfrm>
          <a:prstGeom prst="rect">
            <a:avLst/>
          </a:prstGeom>
          <a:noFill/>
          <a:ln>
            <a:noFill/>
          </a:ln>
        </p:spPr>
        <p:txBody>
          <a:bodyPr anchorCtr="0" anchor="t" bIns="0" lIns="0" spcFirstLastPara="1" rIns="0" wrap="square" tIns="0">
            <a:spAutoFit/>
          </a:bodyPr>
          <a:lstStyle>
            <a:lvl1pPr indent="-317500" lvl="0" marL="457200" rtl="0">
              <a:lnSpc>
                <a:spcPct val="115000"/>
              </a:lnSpc>
              <a:spcBef>
                <a:spcPts val="0"/>
              </a:spcBef>
              <a:spcAft>
                <a:spcPts val="0"/>
              </a:spcAft>
              <a:buClr>
                <a:schemeClr val="accent1"/>
              </a:buClr>
              <a:buSzPts val="1400"/>
              <a:buChar char="■"/>
              <a:defRPr sz="1200">
                <a:solidFill>
                  <a:schemeClr val="dk1"/>
                </a:solidFill>
                <a:latin typeface="Nunito Sans"/>
                <a:ea typeface="Nunito Sans"/>
                <a:cs typeface="Nunito Sans"/>
                <a:sym typeface="Nunito Sans"/>
              </a:defRPr>
            </a:lvl1pPr>
            <a:lvl2pPr indent="-317500" lvl="1" marL="914400" rtl="0">
              <a:lnSpc>
                <a:spcPct val="115000"/>
              </a:lnSpc>
              <a:spcBef>
                <a:spcPts val="1200"/>
              </a:spcBef>
              <a:spcAft>
                <a:spcPts val="0"/>
              </a:spcAft>
              <a:buClr>
                <a:schemeClr val="accent1"/>
              </a:buClr>
              <a:buSzPts val="1400"/>
              <a:buChar char="□"/>
              <a:defRPr sz="1200">
                <a:solidFill>
                  <a:schemeClr val="dk1"/>
                </a:solidFill>
                <a:latin typeface="Nunito Sans"/>
                <a:ea typeface="Nunito Sans"/>
                <a:cs typeface="Nunito Sans"/>
                <a:sym typeface="Nunito Sans"/>
              </a:defRPr>
            </a:lvl2pPr>
            <a:lvl3pPr indent="-317500" lvl="2" marL="13716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3pPr>
            <a:lvl4pPr indent="-317500" lvl="3" marL="18288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4pPr>
            <a:lvl5pPr indent="-317500" lvl="4" marL="22860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5pPr>
            <a:lvl6pPr indent="-317500" lvl="5" marL="27432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6pPr>
            <a:lvl7pPr indent="-317500" lvl="6" marL="32004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7pPr>
            <a:lvl8pPr indent="-317500" lvl="7" marL="3657600" rtl="0">
              <a:lnSpc>
                <a:spcPct val="115000"/>
              </a:lnSpc>
              <a:spcBef>
                <a:spcPts val="1200"/>
              </a:spcBef>
              <a:spcAft>
                <a:spcPts val="0"/>
              </a:spcAft>
              <a:buClr>
                <a:schemeClr val="dk1"/>
              </a:buClr>
              <a:buSzPts val="1400"/>
              <a:buChar char="○"/>
              <a:defRPr sz="1200">
                <a:solidFill>
                  <a:schemeClr val="dk1"/>
                </a:solidFill>
                <a:latin typeface="Nunito Sans"/>
                <a:ea typeface="Nunito Sans"/>
                <a:cs typeface="Nunito Sans"/>
                <a:sym typeface="Nunito Sans"/>
              </a:defRPr>
            </a:lvl8pPr>
            <a:lvl9pPr indent="-317500" lvl="8" marL="4114800" rtl="0">
              <a:lnSpc>
                <a:spcPct val="115000"/>
              </a:lnSpc>
              <a:spcBef>
                <a:spcPts val="1200"/>
              </a:spcBef>
              <a:spcAft>
                <a:spcPts val="1200"/>
              </a:spcAft>
              <a:buClr>
                <a:schemeClr val="dk1"/>
              </a:buClr>
              <a:buSzPts val="1400"/>
              <a:buChar char="■"/>
              <a:defRPr sz="1200">
                <a:solidFill>
                  <a:schemeClr val="dk1"/>
                </a:solidFill>
                <a:latin typeface="Nunito Sans"/>
                <a:ea typeface="Nunito Sans"/>
                <a:cs typeface="Nunito Sans"/>
                <a:sym typeface="Nunito Sans"/>
              </a:defRPr>
            </a:lvl9pPr>
          </a:lstStyle>
          <a:p/>
        </p:txBody>
      </p:sp>
      <p:sp>
        <p:nvSpPr>
          <p:cNvPr id="113" name="Google Shape;113;p18"/>
          <p:cNvSpPr/>
          <p:nvPr/>
        </p:nvSpPr>
        <p:spPr>
          <a:xfrm>
            <a:off x="0" y="0"/>
            <a:ext cx="2786700" cy="5148300"/>
          </a:xfrm>
          <a:prstGeom prst="rect">
            <a:avLst/>
          </a:prstGeom>
          <a:solidFill>
            <a:srgbClr val="F2F2F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4" name="Google Shape;114;p18"/>
          <p:cNvSpPr txBox="1"/>
          <p:nvPr/>
        </p:nvSpPr>
        <p:spPr>
          <a:xfrm>
            <a:off x="385350" y="2363100"/>
            <a:ext cx="1969200" cy="417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1200">
                <a:solidFill>
                  <a:srgbClr val="6F6F6F"/>
                </a:solidFill>
                <a:latin typeface="Nunito Sans"/>
                <a:ea typeface="Nunito Sans"/>
                <a:cs typeface="Nunito Sans"/>
                <a:sym typeface="Nunito Sans"/>
              </a:rPr>
              <a:t>Add logo and background</a:t>
            </a:r>
            <a:endParaRPr sz="1200">
              <a:solidFill>
                <a:srgbClr val="6F6F6F"/>
              </a:solidFill>
              <a:latin typeface="Nunito Sans"/>
              <a:ea typeface="Nunito Sans"/>
              <a:cs typeface="Nunito Sans"/>
              <a:sym typeface="Nunito Sans"/>
            </a:endParaRPr>
          </a:p>
        </p:txBody>
      </p:sp>
      <p:pic>
        <p:nvPicPr>
          <p:cNvPr id="115" name="Google Shape;115;p18"/>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Tree>
  </p:cSld>
  <p:clrMapOvr>
    <a:masterClrMapping/>
  </p:clrMapOvr>
  <p:extLst>
    <p:ext uri="{DCECCB84-F9BA-43D5-87BE-67443E8EF086}">
      <p15:sldGuideLst>
        <p15:guide id="1" pos="2116">
          <p15:clr>
            <a:srgbClr val="E46962"/>
          </p15:clr>
        </p15:guide>
        <p15:guide id="2" pos="5366">
          <p15:clr>
            <a:srgbClr val="E46962"/>
          </p15:clr>
        </p15:guide>
        <p15:guide id="3" orient="horz" pos="299">
          <p15:clr>
            <a:srgbClr val="E46962"/>
          </p15:clr>
        </p15:guide>
        <p15:guide id="4" pos="1755">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3">
  <p:cSld name="CUSTOM_12">
    <p:spTree>
      <p:nvGrpSpPr>
        <p:cNvPr id="116" name="Shape 116"/>
        <p:cNvGrpSpPr/>
        <p:nvPr/>
      </p:nvGrpSpPr>
      <p:grpSpPr>
        <a:xfrm>
          <a:off x="0" y="0"/>
          <a:ext cx="0" cy="0"/>
          <a:chOff x="0" y="0"/>
          <a:chExt cx="0" cy="0"/>
        </a:xfrm>
      </p:grpSpPr>
      <p:sp>
        <p:nvSpPr>
          <p:cNvPr id="117" name="Google Shape;117;p19"/>
          <p:cNvSpPr txBox="1"/>
          <p:nvPr>
            <p:ph type="title"/>
          </p:nvPr>
        </p:nvSpPr>
        <p:spPr>
          <a:xfrm>
            <a:off x="370875" y="367500"/>
            <a:ext cx="7714800" cy="5448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18" name="Google Shape;118;p19"/>
          <p:cNvSpPr txBox="1"/>
          <p:nvPr>
            <p:ph idx="1" type="subTitle"/>
          </p:nvPr>
        </p:nvSpPr>
        <p:spPr>
          <a:xfrm>
            <a:off x="374575" y="1057675"/>
            <a:ext cx="8312100" cy="438900"/>
          </a:xfrm>
          <a:prstGeom prst="rect">
            <a:avLst/>
          </a:pr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1pPr>
            <a:lvl2pPr lvl="1">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2pPr>
            <a:lvl3pPr lvl="2">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3pPr>
            <a:lvl4pPr lvl="3">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4pPr>
            <a:lvl5pPr lvl="4">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5pPr>
            <a:lvl6pPr lvl="5">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6pPr>
            <a:lvl7pPr lvl="6">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7pPr>
            <a:lvl8pPr lvl="7">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8pPr>
            <a:lvl9pPr lvl="8">
              <a:spcBef>
                <a:spcPts val="0"/>
              </a:spcBef>
              <a:spcAft>
                <a:spcPts val="0"/>
              </a:spcAft>
              <a:buClr>
                <a:schemeClr val="dk2"/>
              </a:buClr>
              <a:buSzPts val="1400"/>
              <a:buFont typeface="Nunito Sans Medium"/>
              <a:buNone/>
              <a:defRPr>
                <a:solidFill>
                  <a:schemeClr val="dk2"/>
                </a:solidFill>
                <a:latin typeface="Nunito Sans Medium"/>
                <a:ea typeface="Nunito Sans Medium"/>
                <a:cs typeface="Nunito Sans Medium"/>
                <a:sym typeface="Nunito Sans Medium"/>
              </a:defRPr>
            </a:lvl9pPr>
          </a:lstStyle>
          <a:p/>
        </p:txBody>
      </p:sp>
      <p:sp>
        <p:nvSpPr>
          <p:cNvPr id="119" name="Google Shape;119;p19"/>
          <p:cNvSpPr txBox="1"/>
          <p:nvPr>
            <p:ph idx="2" type="subTitle"/>
          </p:nvPr>
        </p:nvSpPr>
        <p:spPr>
          <a:xfrm>
            <a:off x="374575" y="1496575"/>
            <a:ext cx="2770800" cy="5448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1pPr>
            <a:lvl2pPr lvl="1"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2pPr>
            <a:lvl3pPr lvl="2"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3pPr>
            <a:lvl4pPr lvl="3"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4pPr>
            <a:lvl5pPr lvl="4"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5pPr>
            <a:lvl6pPr lvl="5"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6pPr>
            <a:lvl7pPr lvl="6"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7pPr>
            <a:lvl8pPr lvl="7"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8pPr>
            <a:lvl9pPr lvl="8"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9pPr>
          </a:lstStyle>
          <a:p/>
        </p:txBody>
      </p:sp>
      <p:sp>
        <p:nvSpPr>
          <p:cNvPr id="120" name="Google Shape;120;p19"/>
          <p:cNvSpPr txBox="1"/>
          <p:nvPr>
            <p:ph idx="3" type="subTitle"/>
          </p:nvPr>
        </p:nvSpPr>
        <p:spPr>
          <a:xfrm>
            <a:off x="3145275" y="1496575"/>
            <a:ext cx="2770800" cy="5448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1pPr>
            <a:lvl2pPr lvl="1"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2pPr>
            <a:lvl3pPr lvl="2"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3pPr>
            <a:lvl4pPr lvl="3"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4pPr>
            <a:lvl5pPr lvl="4"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5pPr>
            <a:lvl6pPr lvl="5"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6pPr>
            <a:lvl7pPr lvl="6"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7pPr>
            <a:lvl8pPr lvl="7"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8pPr>
            <a:lvl9pPr lvl="8"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9pPr>
          </a:lstStyle>
          <a:p/>
        </p:txBody>
      </p:sp>
      <p:sp>
        <p:nvSpPr>
          <p:cNvPr id="121" name="Google Shape;121;p19"/>
          <p:cNvSpPr txBox="1"/>
          <p:nvPr>
            <p:ph idx="4" type="subTitle"/>
          </p:nvPr>
        </p:nvSpPr>
        <p:spPr>
          <a:xfrm>
            <a:off x="5915975" y="1496575"/>
            <a:ext cx="2770800" cy="5448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1pPr>
            <a:lvl2pPr lvl="1"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2pPr>
            <a:lvl3pPr lvl="2"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3pPr>
            <a:lvl4pPr lvl="3"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4pPr>
            <a:lvl5pPr lvl="4"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5pPr>
            <a:lvl6pPr lvl="5"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6pPr>
            <a:lvl7pPr lvl="6"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7pPr>
            <a:lvl8pPr lvl="7"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8pPr>
            <a:lvl9pPr lvl="8" rtl="0">
              <a:spcBef>
                <a:spcPts val="0"/>
              </a:spcBef>
              <a:spcAft>
                <a:spcPts val="0"/>
              </a:spcAft>
              <a:buClr>
                <a:schemeClr val="dk1"/>
              </a:buClr>
              <a:buSzPts val="900"/>
              <a:buFont typeface="Nunito Sans SemiBold"/>
              <a:buNone/>
              <a:defRPr sz="900">
                <a:solidFill>
                  <a:schemeClr val="dk1"/>
                </a:solidFill>
                <a:latin typeface="Nunito Sans SemiBold"/>
                <a:ea typeface="Nunito Sans SemiBold"/>
                <a:cs typeface="Nunito Sans SemiBold"/>
                <a:sym typeface="Nunito Sans SemiBold"/>
              </a:defRPr>
            </a:lvl9pPr>
          </a:lstStyle>
          <a:p/>
        </p:txBody>
      </p:sp>
      <p:sp>
        <p:nvSpPr>
          <p:cNvPr id="122" name="Google Shape;122;p19"/>
          <p:cNvSpPr txBox="1"/>
          <p:nvPr>
            <p:ph idx="5" type="subTitle"/>
          </p:nvPr>
        </p:nvSpPr>
        <p:spPr>
          <a:xfrm>
            <a:off x="374575" y="204137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3" name="Google Shape;123;p19"/>
          <p:cNvSpPr txBox="1"/>
          <p:nvPr>
            <p:ph idx="6" type="subTitle"/>
          </p:nvPr>
        </p:nvSpPr>
        <p:spPr>
          <a:xfrm>
            <a:off x="3145275" y="204137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4" name="Google Shape;124;p19"/>
          <p:cNvSpPr txBox="1"/>
          <p:nvPr>
            <p:ph idx="7" type="subTitle"/>
          </p:nvPr>
        </p:nvSpPr>
        <p:spPr>
          <a:xfrm>
            <a:off x="5915975" y="204137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5" name="Google Shape;125;p19"/>
          <p:cNvSpPr txBox="1"/>
          <p:nvPr>
            <p:ph idx="8" type="subTitle"/>
          </p:nvPr>
        </p:nvSpPr>
        <p:spPr>
          <a:xfrm>
            <a:off x="374575" y="248012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6" name="Google Shape;126;p19"/>
          <p:cNvSpPr txBox="1"/>
          <p:nvPr>
            <p:ph idx="9" type="subTitle"/>
          </p:nvPr>
        </p:nvSpPr>
        <p:spPr>
          <a:xfrm>
            <a:off x="3145275" y="248012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7" name="Google Shape;127;p19"/>
          <p:cNvSpPr txBox="1"/>
          <p:nvPr>
            <p:ph idx="13" type="subTitle"/>
          </p:nvPr>
        </p:nvSpPr>
        <p:spPr>
          <a:xfrm>
            <a:off x="5915975" y="2480126"/>
            <a:ext cx="27708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28" name="Google Shape;128;p19"/>
          <p:cNvSpPr txBox="1"/>
          <p:nvPr>
            <p:ph idx="14" type="subTitle"/>
          </p:nvPr>
        </p:nvSpPr>
        <p:spPr>
          <a:xfrm>
            <a:off x="374575" y="3077525"/>
            <a:ext cx="4614600" cy="438900"/>
          </a:xfrm>
          <a:prstGeom prst="rect">
            <a:avLst/>
          </a:pr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1pPr>
            <a:lvl2pPr lvl="1"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2pPr>
            <a:lvl3pPr lvl="2"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3pPr>
            <a:lvl4pPr lvl="3"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4pPr>
            <a:lvl5pPr lvl="4"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5pPr>
            <a:lvl6pPr lvl="5"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6pPr>
            <a:lvl7pPr lvl="6"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7pPr>
            <a:lvl8pPr lvl="7"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8pPr>
            <a:lvl9pPr lvl="8"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9pPr>
          </a:lstStyle>
          <a:p/>
        </p:txBody>
      </p:sp>
      <p:sp>
        <p:nvSpPr>
          <p:cNvPr id="129" name="Google Shape;129;p19"/>
          <p:cNvSpPr txBox="1"/>
          <p:nvPr>
            <p:ph idx="15" type="subTitle"/>
          </p:nvPr>
        </p:nvSpPr>
        <p:spPr>
          <a:xfrm>
            <a:off x="374575" y="3516427"/>
            <a:ext cx="15381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30" name="Google Shape;130;p19"/>
          <p:cNvSpPr txBox="1"/>
          <p:nvPr>
            <p:ph idx="16" type="subTitle"/>
          </p:nvPr>
        </p:nvSpPr>
        <p:spPr>
          <a:xfrm>
            <a:off x="1912815" y="3516427"/>
            <a:ext cx="15381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31" name="Google Shape;131;p19"/>
          <p:cNvSpPr txBox="1"/>
          <p:nvPr>
            <p:ph idx="17" type="subTitle"/>
          </p:nvPr>
        </p:nvSpPr>
        <p:spPr>
          <a:xfrm>
            <a:off x="3451056" y="3516427"/>
            <a:ext cx="15381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32" name="Google Shape;132;p19"/>
          <p:cNvSpPr txBox="1"/>
          <p:nvPr>
            <p:ph idx="18" type="subTitle"/>
          </p:nvPr>
        </p:nvSpPr>
        <p:spPr>
          <a:xfrm>
            <a:off x="374575" y="4065123"/>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3" name="Google Shape;133;p19"/>
          <p:cNvSpPr txBox="1"/>
          <p:nvPr>
            <p:ph idx="19" type="subTitle"/>
          </p:nvPr>
        </p:nvSpPr>
        <p:spPr>
          <a:xfrm>
            <a:off x="1912815" y="4065123"/>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4" name="Google Shape;134;p19"/>
          <p:cNvSpPr txBox="1"/>
          <p:nvPr>
            <p:ph idx="20" type="subTitle"/>
          </p:nvPr>
        </p:nvSpPr>
        <p:spPr>
          <a:xfrm>
            <a:off x="3451056" y="4065123"/>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5" name="Google Shape;135;p19"/>
          <p:cNvSpPr txBox="1"/>
          <p:nvPr>
            <p:ph idx="21" type="subTitle"/>
          </p:nvPr>
        </p:nvSpPr>
        <p:spPr>
          <a:xfrm>
            <a:off x="374575" y="4504025"/>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6" name="Google Shape;136;p19"/>
          <p:cNvSpPr txBox="1"/>
          <p:nvPr>
            <p:ph idx="22" type="subTitle"/>
          </p:nvPr>
        </p:nvSpPr>
        <p:spPr>
          <a:xfrm>
            <a:off x="1912815" y="4504025"/>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7" name="Google Shape;137;p19"/>
          <p:cNvSpPr txBox="1"/>
          <p:nvPr>
            <p:ph idx="23" type="subTitle"/>
          </p:nvPr>
        </p:nvSpPr>
        <p:spPr>
          <a:xfrm>
            <a:off x="3451056" y="4504025"/>
            <a:ext cx="15381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38" name="Google Shape;138;p19"/>
          <p:cNvSpPr txBox="1"/>
          <p:nvPr>
            <p:ph idx="24" type="subTitle"/>
          </p:nvPr>
        </p:nvSpPr>
        <p:spPr>
          <a:xfrm>
            <a:off x="4994075" y="3077525"/>
            <a:ext cx="3692700" cy="438900"/>
          </a:xfrm>
          <a:prstGeom prst="rect">
            <a:avLst/>
          </a:prstGeom>
          <a:solidFill>
            <a:schemeClr val="accent4"/>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1pPr>
            <a:lvl2pPr lvl="1"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2pPr>
            <a:lvl3pPr lvl="2"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3pPr>
            <a:lvl4pPr lvl="3"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4pPr>
            <a:lvl5pPr lvl="4"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5pPr>
            <a:lvl6pPr lvl="5"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6pPr>
            <a:lvl7pPr lvl="6"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7pPr>
            <a:lvl8pPr lvl="7"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8pPr>
            <a:lvl9pPr lvl="8" rtl="0">
              <a:spcBef>
                <a:spcPts val="0"/>
              </a:spcBef>
              <a:spcAft>
                <a:spcPts val="0"/>
              </a:spcAft>
              <a:buClr>
                <a:schemeClr val="dk2"/>
              </a:buClr>
              <a:buSzPts val="1200"/>
              <a:buFont typeface="Nunito Sans Medium"/>
              <a:buNone/>
              <a:defRPr sz="1200">
                <a:solidFill>
                  <a:schemeClr val="dk2"/>
                </a:solidFill>
                <a:latin typeface="Nunito Sans Medium"/>
                <a:ea typeface="Nunito Sans Medium"/>
                <a:cs typeface="Nunito Sans Medium"/>
                <a:sym typeface="Nunito Sans Medium"/>
              </a:defRPr>
            </a:lvl9pPr>
          </a:lstStyle>
          <a:p/>
        </p:txBody>
      </p:sp>
      <p:sp>
        <p:nvSpPr>
          <p:cNvPr id="139" name="Google Shape;139;p19"/>
          <p:cNvSpPr txBox="1"/>
          <p:nvPr>
            <p:ph idx="25" type="subTitle"/>
          </p:nvPr>
        </p:nvSpPr>
        <p:spPr>
          <a:xfrm>
            <a:off x="4994075" y="3516427"/>
            <a:ext cx="12309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40" name="Google Shape;140;p19"/>
          <p:cNvSpPr txBox="1"/>
          <p:nvPr>
            <p:ph idx="26" type="subTitle"/>
          </p:nvPr>
        </p:nvSpPr>
        <p:spPr>
          <a:xfrm>
            <a:off x="6225016" y="3516427"/>
            <a:ext cx="12309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41" name="Google Shape;141;p19"/>
          <p:cNvSpPr txBox="1"/>
          <p:nvPr>
            <p:ph idx="27" type="subTitle"/>
          </p:nvPr>
        </p:nvSpPr>
        <p:spPr>
          <a:xfrm>
            <a:off x="7455956" y="3516427"/>
            <a:ext cx="1230900" cy="548700"/>
          </a:xfrm>
          <a:prstGeom prst="rect">
            <a:avLst/>
          </a:prstGeom>
          <a:solidFill>
            <a:srgbClr val="D8E0E7"/>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1pPr>
            <a:lvl2pPr lvl="1"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2pPr>
            <a:lvl3pPr lvl="2"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3pPr>
            <a:lvl4pPr lvl="3"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4pPr>
            <a:lvl5pPr lvl="4"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5pPr>
            <a:lvl6pPr lvl="5"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6pPr>
            <a:lvl7pPr lvl="6"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7pPr>
            <a:lvl8pPr lvl="7"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8pPr>
            <a:lvl9pPr lvl="8" rtl="0">
              <a:spcBef>
                <a:spcPts val="0"/>
              </a:spcBef>
              <a:spcAft>
                <a:spcPts val="0"/>
              </a:spcAft>
              <a:buSzPts val="900"/>
              <a:buFont typeface="Nunito Sans SemiBold"/>
              <a:buNone/>
              <a:defRPr sz="900">
                <a:latin typeface="Nunito Sans SemiBold"/>
                <a:ea typeface="Nunito Sans SemiBold"/>
                <a:cs typeface="Nunito Sans SemiBold"/>
                <a:sym typeface="Nunito Sans SemiBold"/>
              </a:defRPr>
            </a:lvl9pPr>
          </a:lstStyle>
          <a:p/>
        </p:txBody>
      </p:sp>
      <p:sp>
        <p:nvSpPr>
          <p:cNvPr id="142" name="Google Shape;142;p19"/>
          <p:cNvSpPr txBox="1"/>
          <p:nvPr>
            <p:ph idx="28" type="subTitle"/>
          </p:nvPr>
        </p:nvSpPr>
        <p:spPr>
          <a:xfrm>
            <a:off x="4994075" y="4065124"/>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43" name="Google Shape;143;p19"/>
          <p:cNvSpPr txBox="1"/>
          <p:nvPr>
            <p:ph idx="29" type="subTitle"/>
          </p:nvPr>
        </p:nvSpPr>
        <p:spPr>
          <a:xfrm>
            <a:off x="6225016" y="4065124"/>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44" name="Google Shape;144;p19"/>
          <p:cNvSpPr txBox="1"/>
          <p:nvPr>
            <p:ph idx="30" type="subTitle"/>
          </p:nvPr>
        </p:nvSpPr>
        <p:spPr>
          <a:xfrm>
            <a:off x="7455956" y="4065124"/>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45" name="Google Shape;145;p19"/>
          <p:cNvSpPr txBox="1"/>
          <p:nvPr>
            <p:ph idx="31" type="subTitle"/>
          </p:nvPr>
        </p:nvSpPr>
        <p:spPr>
          <a:xfrm>
            <a:off x="4994075" y="4504025"/>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46" name="Google Shape;146;p19"/>
          <p:cNvSpPr txBox="1"/>
          <p:nvPr>
            <p:ph idx="32" type="subTitle"/>
          </p:nvPr>
        </p:nvSpPr>
        <p:spPr>
          <a:xfrm>
            <a:off x="6225016" y="4504025"/>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
        <p:nvSpPr>
          <p:cNvPr id="147" name="Google Shape;147;p19"/>
          <p:cNvSpPr txBox="1"/>
          <p:nvPr>
            <p:ph idx="33" type="subTitle"/>
          </p:nvPr>
        </p:nvSpPr>
        <p:spPr>
          <a:xfrm>
            <a:off x="7455956" y="4504025"/>
            <a:ext cx="1230900" cy="438900"/>
          </a:xfrm>
          <a:prstGeom prst="rect">
            <a:avLst/>
          </a:prstGeom>
          <a:solidFill>
            <a:srgbClr val="EFF1F3"/>
          </a:solidFill>
          <a:ln cap="flat" cmpd="sng" w="9525">
            <a:solidFill>
              <a:schemeClr val="accent3"/>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1pPr>
            <a:lvl2pPr lvl="1"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2pPr>
            <a:lvl3pPr lvl="2"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3pPr>
            <a:lvl4pPr lvl="3"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4pPr>
            <a:lvl5pPr lvl="4"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5pPr>
            <a:lvl6pPr lvl="5"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6pPr>
            <a:lvl7pPr lvl="6"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7pPr>
            <a:lvl8pPr lvl="7"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8pPr>
            <a:lvl9pPr lvl="8" rtl="0">
              <a:spcBef>
                <a:spcPts val="0"/>
              </a:spcBef>
              <a:spcAft>
                <a:spcPts val="0"/>
              </a:spcAft>
              <a:buClr>
                <a:schemeClr val="dk1"/>
              </a:buClr>
              <a:buSzPts val="800"/>
              <a:buFont typeface="Nunito Sans"/>
              <a:buNone/>
              <a:defRPr sz="800">
                <a:solidFill>
                  <a:schemeClr val="dk1"/>
                </a:solidFill>
                <a:latin typeface="Nunito Sans"/>
                <a:ea typeface="Nunito Sans"/>
                <a:cs typeface="Nunito Sans"/>
                <a:sym typeface="Nunito Sans"/>
              </a:defRPr>
            </a:lvl9pPr>
          </a:lstStyle>
          <a:p/>
        </p:txBody>
      </p:sp>
    </p:spTree>
  </p:cSld>
  <p:clrMapOvr>
    <a:masterClrMapping/>
  </p:clrMapOvr>
  <p:extLst>
    <p:ext uri="{DCECCB84-F9BA-43D5-87BE-67443E8EF086}">
      <p15:sldGuideLst>
        <p15:guide id="1" pos="234">
          <p15:clr>
            <a:srgbClr val="E46962"/>
          </p15:clr>
        </p15:guide>
        <p15:guide id="2" pos="5472">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ey Takeaways &amp; Next Steps">
  <p:cSld name="CUSTOM_13">
    <p:spTree>
      <p:nvGrpSpPr>
        <p:cNvPr id="148" name="Shape 148"/>
        <p:cNvGrpSpPr/>
        <p:nvPr/>
      </p:nvGrpSpPr>
      <p:grpSpPr>
        <a:xfrm>
          <a:off x="0" y="0"/>
          <a:ext cx="0" cy="0"/>
          <a:chOff x="0" y="0"/>
          <a:chExt cx="0" cy="0"/>
        </a:xfrm>
      </p:grpSpPr>
      <p:sp>
        <p:nvSpPr>
          <p:cNvPr id="149" name="Google Shape;149;p20"/>
          <p:cNvSpPr txBox="1"/>
          <p:nvPr>
            <p:ph idx="1" type="body"/>
          </p:nvPr>
        </p:nvSpPr>
        <p:spPr>
          <a:xfrm>
            <a:off x="765000" y="2780500"/>
            <a:ext cx="3503700" cy="738900"/>
          </a:xfrm>
          <a:prstGeom prst="rect">
            <a:avLst/>
          </a:prstGeom>
          <a:noFill/>
          <a:ln>
            <a:noFill/>
          </a:ln>
        </p:spPr>
        <p:txBody>
          <a:bodyPr anchorCtr="0" anchor="t" bIns="0" lIns="0" spcFirstLastPara="1" rIns="0" wrap="square" tIns="0">
            <a:spAutoFit/>
          </a:bodyPr>
          <a:lstStyle>
            <a:lvl1pPr indent="-292100" lvl="0" marL="457200" rtl="0">
              <a:lnSpc>
                <a:spcPct val="115000"/>
              </a:lnSpc>
              <a:spcBef>
                <a:spcPts val="0"/>
              </a:spcBef>
              <a:spcAft>
                <a:spcPts val="0"/>
              </a:spcAft>
              <a:buClr>
                <a:schemeClr val="accent1"/>
              </a:buClr>
              <a:buSzPts val="1000"/>
              <a:buFont typeface="Nunito Sans"/>
              <a:buChar char="■"/>
              <a:defRPr sz="1200">
                <a:solidFill>
                  <a:schemeClr val="dk1"/>
                </a:solidFill>
                <a:latin typeface="Nunito Sans"/>
                <a:ea typeface="Nunito Sans"/>
                <a:cs typeface="Nunito Sans"/>
                <a:sym typeface="Nunito Sans"/>
              </a:defRPr>
            </a:lvl1pPr>
            <a:lvl2pPr indent="-304800" lvl="1" marL="91440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indent="-304800" lvl="2" marL="13716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indent="-304800" lvl="3" marL="18288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indent="-304800" lvl="4" marL="22860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indent="-304800" lvl="5" marL="27432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indent="-304800" lvl="6" marL="32004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indent="-304800" lvl="7" marL="36576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indent="-304800" lvl="8" marL="4114800" rt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150" name="Google Shape;150;p20"/>
          <p:cNvSpPr txBox="1"/>
          <p:nvPr>
            <p:ph idx="2" type="subTitle"/>
          </p:nvPr>
        </p:nvSpPr>
        <p:spPr>
          <a:xfrm>
            <a:off x="365750" y="2780500"/>
            <a:ext cx="216300" cy="213000"/>
          </a:xfrm>
          <a:prstGeom prst="rect">
            <a:avLst/>
          </a:prstGeom>
          <a:noFill/>
          <a:ln>
            <a:noFill/>
          </a:ln>
        </p:spPr>
        <p:txBody>
          <a:bodyPr anchorCtr="0" anchor="t" bIns="0" lIns="0" spcFirstLastPara="1" rIns="0" wrap="square" tIns="0">
            <a:spAutoFit/>
          </a:bodyPr>
          <a:lstStyle>
            <a:lvl1pPr lvl="0" rtl="0" algn="ctr">
              <a:spcBef>
                <a:spcPts val="0"/>
              </a:spcBef>
              <a:spcAft>
                <a:spcPts val="0"/>
              </a:spcAft>
              <a:buClr>
                <a:schemeClr val="accent1"/>
              </a:buClr>
              <a:buSzPts val="1200"/>
              <a:buFont typeface="Nunito Sans"/>
              <a:buNone/>
              <a:defRPr sz="1200">
                <a:solidFill>
                  <a:schemeClr val="accent1"/>
                </a:solidFill>
                <a:latin typeface="Nunito Sans"/>
                <a:ea typeface="Nunito Sans"/>
                <a:cs typeface="Nunito Sans"/>
                <a:sym typeface="Nunito Sans"/>
              </a:defRPr>
            </a:lvl1pPr>
            <a:lvl2pPr lvl="1"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2pPr>
            <a:lvl3pPr lvl="2"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3pPr>
            <a:lvl4pPr lvl="3"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4pPr>
            <a:lvl5pPr lvl="4"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5pPr>
            <a:lvl6pPr lvl="5"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6pPr>
            <a:lvl7pPr lvl="6"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7pPr>
            <a:lvl8pPr lvl="7"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8pPr>
            <a:lvl9pPr lvl="8" rtl="0" algn="ctr">
              <a:spcBef>
                <a:spcPts val="0"/>
              </a:spcBef>
              <a:spcAft>
                <a:spcPts val="0"/>
              </a:spcAft>
              <a:buClr>
                <a:srgbClr val="1358DB"/>
              </a:buClr>
              <a:buSzPts val="1200"/>
              <a:buFont typeface="Nunito Sans SemiBold"/>
              <a:buNone/>
              <a:defRPr sz="1200">
                <a:solidFill>
                  <a:srgbClr val="1358DB"/>
                </a:solidFill>
                <a:latin typeface="Nunito Sans SemiBold"/>
                <a:ea typeface="Nunito Sans SemiBold"/>
                <a:cs typeface="Nunito Sans SemiBold"/>
                <a:sym typeface="Nunito Sans SemiBold"/>
              </a:defRPr>
            </a:lvl9pPr>
          </a:lstStyle>
          <a:p/>
        </p:txBody>
      </p:sp>
      <p:sp>
        <p:nvSpPr>
          <p:cNvPr id="151" name="Google Shape;151;p20"/>
          <p:cNvSpPr/>
          <p:nvPr/>
        </p:nvSpPr>
        <p:spPr>
          <a:xfrm>
            <a:off x="4575725" y="0"/>
            <a:ext cx="4568100" cy="5143500"/>
          </a:xfrm>
          <a:prstGeom prst="rect">
            <a:avLst/>
          </a:prstGeom>
          <a:solidFill>
            <a:schemeClr val="accent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2" name="Google Shape;152;p20"/>
          <p:cNvSpPr txBox="1"/>
          <p:nvPr>
            <p:ph idx="3" type="subTitle"/>
          </p:nvPr>
        </p:nvSpPr>
        <p:spPr>
          <a:xfrm>
            <a:off x="4964550" y="1828220"/>
            <a:ext cx="3712800" cy="1613100"/>
          </a:xfrm>
          <a:prstGeom prst="rect">
            <a:avLst/>
          </a:prstGeom>
          <a:noFill/>
          <a:ln>
            <a:noFill/>
          </a:ln>
        </p:spPr>
        <p:txBody>
          <a:bodyPr anchorCtr="0" anchor="t" bIns="0" lIns="0" spcFirstLastPara="1" rIns="0" wrap="square" tIns="0">
            <a:spAutoFit/>
          </a:bodyPr>
          <a:lstStyle>
            <a:lvl1pPr lvl="0" rtl="0">
              <a:lnSpc>
                <a:spcPct val="115000"/>
              </a:lnSpc>
              <a:spcBef>
                <a:spcPts val="0"/>
              </a:spcBef>
              <a:spcAft>
                <a:spcPts val="0"/>
              </a:spcAft>
              <a:buClr>
                <a:schemeClr val="accent2"/>
              </a:buClr>
              <a:buSzPts val="1200"/>
              <a:buFont typeface="Nunito Sans"/>
              <a:buChar char="■"/>
              <a:defRPr sz="1200">
                <a:solidFill>
                  <a:schemeClr val="dk2"/>
                </a:solidFill>
                <a:latin typeface="Nunito Sans"/>
                <a:ea typeface="Nunito Sans"/>
                <a:cs typeface="Nunito Sans"/>
                <a:sym typeface="Nunito Sans"/>
              </a:defRPr>
            </a:lvl1pPr>
            <a:lvl2pPr lvl="1" rtl="0">
              <a:lnSpc>
                <a:spcPct val="115000"/>
              </a:lnSpc>
              <a:spcBef>
                <a:spcPts val="1200"/>
              </a:spcBef>
              <a:spcAft>
                <a:spcPts val="0"/>
              </a:spcAft>
              <a:buClr>
                <a:schemeClr val="accent2"/>
              </a:buClr>
              <a:buSzPts val="1200"/>
              <a:buChar char="□"/>
              <a:defRPr sz="1200">
                <a:solidFill>
                  <a:schemeClr val="dk1"/>
                </a:solidFill>
                <a:latin typeface="Nunito Sans"/>
                <a:ea typeface="Nunito Sans"/>
                <a:cs typeface="Nunito Sans"/>
                <a:sym typeface="Nunito Sans"/>
              </a:defRPr>
            </a:lvl2pPr>
            <a:lvl3pPr lvl="2" rtl="0">
              <a:lnSpc>
                <a:spcPct val="115000"/>
              </a:lnSpc>
              <a:spcBef>
                <a:spcPts val="1200"/>
              </a:spcBef>
              <a:spcAft>
                <a:spcPts val="0"/>
              </a:spcAft>
              <a:buSzPts val="1400"/>
              <a:buChar char="■"/>
              <a:defRPr/>
            </a:lvl3pPr>
            <a:lvl4pPr lvl="3" rtl="0">
              <a:lnSpc>
                <a:spcPct val="115000"/>
              </a:lnSpc>
              <a:spcBef>
                <a:spcPts val="1200"/>
              </a:spcBef>
              <a:spcAft>
                <a:spcPts val="0"/>
              </a:spcAft>
              <a:buSzPts val="1400"/>
              <a:buChar char="●"/>
              <a:defRPr/>
            </a:lvl4pPr>
            <a:lvl5pPr lvl="4" rtl="0">
              <a:lnSpc>
                <a:spcPct val="115000"/>
              </a:lnSpc>
              <a:spcBef>
                <a:spcPts val="1200"/>
              </a:spcBef>
              <a:spcAft>
                <a:spcPts val="0"/>
              </a:spcAft>
              <a:buSzPts val="1400"/>
              <a:buChar char="○"/>
              <a:defRPr/>
            </a:lvl5pPr>
            <a:lvl6pPr lvl="5" rtl="0">
              <a:lnSpc>
                <a:spcPct val="115000"/>
              </a:lnSpc>
              <a:spcBef>
                <a:spcPts val="1200"/>
              </a:spcBef>
              <a:spcAft>
                <a:spcPts val="0"/>
              </a:spcAft>
              <a:buSzPts val="1400"/>
              <a:buChar char="■"/>
              <a:defRPr/>
            </a:lvl6pPr>
            <a:lvl7pPr lvl="6" rtl="0">
              <a:lnSpc>
                <a:spcPct val="115000"/>
              </a:lnSpc>
              <a:spcBef>
                <a:spcPts val="1200"/>
              </a:spcBef>
              <a:spcAft>
                <a:spcPts val="0"/>
              </a:spcAft>
              <a:buSzPts val="1400"/>
              <a:buChar char="●"/>
              <a:defRPr/>
            </a:lvl7pPr>
            <a:lvl8pPr lvl="7" rtl="0">
              <a:lnSpc>
                <a:spcPct val="115000"/>
              </a:lnSpc>
              <a:spcBef>
                <a:spcPts val="1200"/>
              </a:spcBef>
              <a:spcAft>
                <a:spcPts val="0"/>
              </a:spcAft>
              <a:buSzPts val="1400"/>
              <a:buChar char="○"/>
              <a:defRPr/>
            </a:lvl8pPr>
            <a:lvl9pPr lvl="8" rtl="0">
              <a:lnSpc>
                <a:spcPct val="115000"/>
              </a:lnSpc>
              <a:spcBef>
                <a:spcPts val="1200"/>
              </a:spcBef>
              <a:spcAft>
                <a:spcPts val="1200"/>
              </a:spcAft>
              <a:buSzPts val="1400"/>
              <a:buChar char="■"/>
              <a:defRPr/>
            </a:lvl9pPr>
          </a:lstStyle>
          <a:p/>
        </p:txBody>
      </p:sp>
      <p:sp>
        <p:nvSpPr>
          <p:cNvPr id="153" name="Google Shape;153;p20"/>
          <p:cNvSpPr txBox="1"/>
          <p:nvPr>
            <p:ph type="title"/>
          </p:nvPr>
        </p:nvSpPr>
        <p:spPr>
          <a:xfrm>
            <a:off x="370875" y="367500"/>
            <a:ext cx="3897900" cy="10149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154" name="Google Shape;154;p20"/>
          <p:cNvSpPr txBox="1"/>
          <p:nvPr>
            <p:ph idx="4" type="title"/>
          </p:nvPr>
        </p:nvSpPr>
        <p:spPr>
          <a:xfrm>
            <a:off x="4964550" y="367500"/>
            <a:ext cx="3817800" cy="10149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2"/>
              </a:buClr>
              <a:buSzPts val="3200"/>
              <a:buFont typeface="Avenir"/>
              <a:buNone/>
              <a:defRPr b="1" sz="3200">
                <a:solidFill>
                  <a:schemeClr val="dk2"/>
                </a:solidFill>
                <a:latin typeface="Avenir"/>
                <a:ea typeface="Avenir"/>
                <a:cs typeface="Avenir"/>
                <a:sym typeface="Avenir"/>
              </a:defRPr>
            </a:lvl1pPr>
            <a:lvl2pPr lvl="1" rtl="0">
              <a:spcBef>
                <a:spcPts val="0"/>
              </a:spcBef>
              <a:spcAft>
                <a:spcPts val="0"/>
              </a:spcAft>
              <a:buClr>
                <a:schemeClr val="dk2"/>
              </a:buClr>
              <a:buSzPts val="1400"/>
              <a:buNone/>
              <a:defRPr>
                <a:solidFill>
                  <a:schemeClr val="dk2"/>
                </a:solidFill>
              </a:defRPr>
            </a:lvl2pPr>
            <a:lvl3pPr lvl="2" rtl="0">
              <a:spcBef>
                <a:spcPts val="0"/>
              </a:spcBef>
              <a:spcAft>
                <a:spcPts val="0"/>
              </a:spcAft>
              <a:buClr>
                <a:schemeClr val="dk2"/>
              </a:buClr>
              <a:buSzPts val="1400"/>
              <a:buNone/>
              <a:defRPr>
                <a:solidFill>
                  <a:schemeClr val="dk2"/>
                </a:solidFill>
              </a:defRPr>
            </a:lvl3pPr>
            <a:lvl4pPr lvl="3" rtl="0">
              <a:spcBef>
                <a:spcPts val="0"/>
              </a:spcBef>
              <a:spcAft>
                <a:spcPts val="0"/>
              </a:spcAft>
              <a:buClr>
                <a:schemeClr val="dk2"/>
              </a:buClr>
              <a:buSzPts val="1400"/>
              <a:buNone/>
              <a:defRPr>
                <a:solidFill>
                  <a:schemeClr val="dk2"/>
                </a:solidFill>
              </a:defRPr>
            </a:lvl4pPr>
            <a:lvl5pPr lvl="4" rtl="0">
              <a:spcBef>
                <a:spcPts val="0"/>
              </a:spcBef>
              <a:spcAft>
                <a:spcPts val="0"/>
              </a:spcAft>
              <a:buClr>
                <a:schemeClr val="dk2"/>
              </a:buClr>
              <a:buSzPts val="1400"/>
              <a:buNone/>
              <a:defRPr>
                <a:solidFill>
                  <a:schemeClr val="dk2"/>
                </a:solidFill>
              </a:defRPr>
            </a:lvl5pPr>
            <a:lvl6pPr lvl="5" rtl="0">
              <a:spcBef>
                <a:spcPts val="0"/>
              </a:spcBef>
              <a:spcAft>
                <a:spcPts val="0"/>
              </a:spcAft>
              <a:buClr>
                <a:schemeClr val="dk2"/>
              </a:buClr>
              <a:buSzPts val="1400"/>
              <a:buNone/>
              <a:defRPr>
                <a:solidFill>
                  <a:schemeClr val="dk2"/>
                </a:solidFill>
              </a:defRPr>
            </a:lvl6pPr>
            <a:lvl7pPr lvl="6" rtl="0">
              <a:spcBef>
                <a:spcPts val="0"/>
              </a:spcBef>
              <a:spcAft>
                <a:spcPts val="0"/>
              </a:spcAft>
              <a:buClr>
                <a:schemeClr val="dk2"/>
              </a:buClr>
              <a:buSzPts val="1400"/>
              <a:buNone/>
              <a:defRPr>
                <a:solidFill>
                  <a:schemeClr val="dk2"/>
                </a:solidFill>
              </a:defRPr>
            </a:lvl7pPr>
            <a:lvl8pPr lvl="7" rtl="0">
              <a:spcBef>
                <a:spcPts val="0"/>
              </a:spcBef>
              <a:spcAft>
                <a:spcPts val="0"/>
              </a:spcAft>
              <a:buClr>
                <a:schemeClr val="dk2"/>
              </a:buClr>
              <a:buSzPts val="1400"/>
              <a:buNone/>
              <a:defRPr>
                <a:solidFill>
                  <a:schemeClr val="dk2"/>
                </a:solidFill>
              </a:defRPr>
            </a:lvl8pPr>
            <a:lvl9pPr lvl="8" rtl="0">
              <a:spcBef>
                <a:spcPts val="0"/>
              </a:spcBef>
              <a:spcAft>
                <a:spcPts val="0"/>
              </a:spcAft>
              <a:buClr>
                <a:schemeClr val="dk2"/>
              </a:buClr>
              <a:buSzPts val="1400"/>
              <a:buNone/>
              <a:defRPr>
                <a:solidFill>
                  <a:schemeClr val="dk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ver Slide">
  <p:cSld name="CUSTOM_7">
    <p:bg>
      <p:bgPr>
        <a:solidFill>
          <a:schemeClr val="accent4"/>
        </a:solidFill>
      </p:bgPr>
    </p:bg>
    <p:spTree>
      <p:nvGrpSpPr>
        <p:cNvPr id="10" name="Shape 10"/>
        <p:cNvGrpSpPr/>
        <p:nvPr/>
      </p:nvGrpSpPr>
      <p:grpSpPr>
        <a:xfrm>
          <a:off x="0" y="0"/>
          <a:ext cx="0" cy="0"/>
          <a:chOff x="0" y="0"/>
          <a:chExt cx="0" cy="0"/>
        </a:xfrm>
      </p:grpSpPr>
      <p:sp>
        <p:nvSpPr>
          <p:cNvPr id="11" name="Google Shape;11;p3"/>
          <p:cNvSpPr txBox="1"/>
          <p:nvPr>
            <p:ph type="title"/>
          </p:nvPr>
        </p:nvSpPr>
        <p:spPr>
          <a:xfrm>
            <a:off x="647675" y="1817895"/>
            <a:ext cx="3555900" cy="409200"/>
          </a:xfrm>
          <a:prstGeom prst="rect">
            <a:avLst/>
          </a:prstGeom>
          <a:noFill/>
          <a:ln>
            <a:noFill/>
          </a:ln>
        </p:spPr>
        <p:txBody>
          <a:bodyPr anchorCtr="0" anchor="t" bIns="0" lIns="0" spcFirstLastPara="1" rIns="0" wrap="square" tIns="0">
            <a:noAutofit/>
          </a:bodyPr>
          <a:lstStyle>
            <a:lvl1pPr lvl="0"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1pPr>
            <a:lvl2pPr lvl="1"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2pPr>
            <a:lvl3pPr lvl="2"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3pPr>
            <a:lvl4pPr lvl="3"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4pPr>
            <a:lvl5pPr lvl="4"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5pPr>
            <a:lvl6pPr lvl="5"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6pPr>
            <a:lvl7pPr lvl="6"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7pPr>
            <a:lvl8pPr lvl="7"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8pPr>
            <a:lvl9pPr lvl="8" rtl="0">
              <a:spcBef>
                <a:spcPts val="0"/>
              </a:spcBef>
              <a:spcAft>
                <a:spcPts val="0"/>
              </a:spcAft>
              <a:buClr>
                <a:schemeClr val="dk2"/>
              </a:buClr>
              <a:buSzPts val="3000"/>
              <a:buFont typeface="Avenir"/>
              <a:buNone/>
              <a:defRPr b="1" sz="3000">
                <a:solidFill>
                  <a:schemeClr val="dk2"/>
                </a:solidFill>
                <a:latin typeface="Avenir"/>
                <a:ea typeface="Avenir"/>
                <a:cs typeface="Avenir"/>
                <a:sym typeface="Avenir"/>
              </a:defRPr>
            </a:lvl9pPr>
          </a:lstStyle>
          <a:p/>
        </p:txBody>
      </p:sp>
      <p:sp>
        <p:nvSpPr>
          <p:cNvPr id="12" name="Google Shape;12;p3"/>
          <p:cNvSpPr txBox="1"/>
          <p:nvPr>
            <p:ph idx="1" type="subTitle"/>
          </p:nvPr>
        </p:nvSpPr>
        <p:spPr>
          <a:xfrm>
            <a:off x="647675" y="1514200"/>
            <a:ext cx="608400" cy="143400"/>
          </a:xfrm>
          <a:prstGeom prst="rect">
            <a:avLst/>
          </a:prstGeom>
          <a:noFill/>
          <a:ln>
            <a:noFill/>
          </a:ln>
        </p:spPr>
        <p:txBody>
          <a:bodyPr anchorCtr="0" anchor="t" bIns="0" lIns="0" spcFirstLastPara="1" rIns="0" wrap="square" tIns="0">
            <a:spAutoFit/>
          </a:bodyPr>
          <a:lstStyle>
            <a:lvl1pPr lv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1pPr>
            <a:lvl2pPr lvl="1">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2pPr>
            <a:lvl3pPr lvl="2">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3pPr>
            <a:lvl4pPr lvl="3">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4pPr>
            <a:lvl5pPr lvl="4">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5pPr>
            <a:lvl6pPr lvl="5">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6pPr>
            <a:lvl7pPr lvl="6">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7pPr>
            <a:lvl8pPr lvl="7">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8pPr>
            <a:lvl9pPr lvl="8">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9pPr>
          </a:lstStyle>
          <a:p/>
        </p:txBody>
      </p:sp>
      <p:sp>
        <p:nvSpPr>
          <p:cNvPr id="13" name="Google Shape;13;p3"/>
          <p:cNvSpPr txBox="1"/>
          <p:nvPr>
            <p:ph idx="2" type="subTitle"/>
          </p:nvPr>
        </p:nvSpPr>
        <p:spPr>
          <a:xfrm>
            <a:off x="1366013" y="1514200"/>
            <a:ext cx="608400" cy="1434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1pPr>
            <a:lvl2pPr lvl="1"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2pPr>
            <a:lvl3pPr lvl="2"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3pPr>
            <a:lvl4pPr lvl="3"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4pPr>
            <a:lvl5pPr lvl="4"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5pPr>
            <a:lvl6pPr lvl="5"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6pPr>
            <a:lvl7pPr lvl="6"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7pPr>
            <a:lvl8pPr lvl="7"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8pPr>
            <a:lvl9pPr lvl="8" rtl="0">
              <a:spcBef>
                <a:spcPts val="0"/>
              </a:spcBef>
              <a:spcAft>
                <a:spcPts val="0"/>
              </a:spcAft>
              <a:buClr>
                <a:schemeClr val="lt2"/>
              </a:buClr>
              <a:buSzPts val="1000"/>
              <a:buFont typeface="Avenir"/>
              <a:buNone/>
              <a:defRPr sz="1000">
                <a:solidFill>
                  <a:schemeClr val="lt2"/>
                </a:solidFill>
                <a:latin typeface="Avenir"/>
                <a:ea typeface="Avenir"/>
                <a:cs typeface="Avenir"/>
                <a:sym typeface="Avenir"/>
              </a:defRPr>
            </a:lvl9pPr>
          </a:lstStyle>
          <a:p/>
        </p:txBody>
      </p:sp>
      <p:sp>
        <p:nvSpPr>
          <p:cNvPr id="14" name="Google Shape;14;p3"/>
          <p:cNvSpPr txBox="1"/>
          <p:nvPr>
            <p:ph idx="3" type="subTitle"/>
          </p:nvPr>
        </p:nvSpPr>
        <p:spPr>
          <a:xfrm>
            <a:off x="2084350" y="1514200"/>
            <a:ext cx="608400" cy="143400"/>
          </a:xfrm>
          <a:prstGeom prst="rect">
            <a:avLst/>
          </a:prstGeom>
          <a:noFill/>
          <a:ln>
            <a:noFill/>
          </a:ln>
        </p:spPr>
        <p:txBody>
          <a:bodyPr anchorCtr="0" anchor="t" bIns="0" lIns="0" spcFirstLastPara="1" rIns="0" wrap="square" tIns="0">
            <a:spAutoFit/>
          </a:bodyPr>
          <a:lstStyle>
            <a:lvl1pPr lvl="0"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1pPr>
            <a:lvl2pPr lvl="1"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2pPr>
            <a:lvl3pPr lvl="2"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3pPr>
            <a:lvl4pPr lvl="3"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4pPr>
            <a:lvl5pPr lvl="4"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5pPr>
            <a:lvl6pPr lvl="5"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6pPr>
            <a:lvl7pPr lvl="6"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7pPr>
            <a:lvl8pPr lvl="7"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8pPr>
            <a:lvl9pPr lvl="8" rtl="0">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9pPr>
          </a:lstStyle>
          <a:p/>
        </p:txBody>
      </p:sp>
      <p:pic>
        <p:nvPicPr>
          <p:cNvPr id="15" name="Google Shape;15;p3"/>
          <p:cNvPicPr preferRelativeResize="0"/>
          <p:nvPr/>
        </p:nvPicPr>
        <p:blipFill>
          <a:blip r:embed="rId2">
            <a:alphaModFix/>
          </a:blip>
          <a:stretch>
            <a:fillRect/>
          </a:stretch>
        </p:blipFill>
        <p:spPr>
          <a:xfrm>
            <a:off x="647675" y="4252648"/>
            <a:ext cx="1536200" cy="256550"/>
          </a:xfrm>
          <a:prstGeom prst="rect">
            <a:avLst/>
          </a:prstGeom>
          <a:noFill/>
          <a:ln>
            <a:noFill/>
          </a:ln>
        </p:spPr>
      </p:pic>
      <p:sp>
        <p:nvSpPr>
          <p:cNvPr id="16" name="Google Shape;16;p3"/>
          <p:cNvSpPr/>
          <p:nvPr>
            <p:ph idx="4" type="pic"/>
          </p:nvPr>
        </p:nvSpPr>
        <p:spPr>
          <a:xfrm>
            <a:off x="5522625" y="1132800"/>
            <a:ext cx="3621600" cy="2877900"/>
          </a:xfrm>
          <a:prstGeom prst="rect">
            <a:avLst/>
          </a:prstGeom>
          <a:noFill/>
          <a:ln>
            <a:no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4">
  <p:cSld name="CUSTOM_14">
    <p:bg>
      <p:bgPr>
        <a:solidFill>
          <a:schemeClr val="accent4"/>
        </a:solidFill>
      </p:bgPr>
    </p:bg>
    <p:spTree>
      <p:nvGrpSpPr>
        <p:cNvPr id="155" name="Shape 155"/>
        <p:cNvGrpSpPr/>
        <p:nvPr/>
      </p:nvGrpSpPr>
      <p:grpSpPr>
        <a:xfrm>
          <a:off x="0" y="0"/>
          <a:ext cx="0" cy="0"/>
          <a:chOff x="0" y="0"/>
          <a:chExt cx="0" cy="0"/>
        </a:xfrm>
      </p:grpSpPr>
      <p:sp>
        <p:nvSpPr>
          <p:cNvPr id="156" name="Google Shape;156;p21"/>
          <p:cNvSpPr txBox="1"/>
          <p:nvPr>
            <p:ph idx="1" type="body"/>
          </p:nvPr>
        </p:nvSpPr>
        <p:spPr>
          <a:xfrm>
            <a:off x="2515500" y="2263350"/>
            <a:ext cx="4113000" cy="646500"/>
          </a:xfrm>
          <a:prstGeom prst="rect">
            <a:avLst/>
          </a:prstGeom>
          <a:noFill/>
          <a:ln>
            <a:noFill/>
          </a:ln>
        </p:spPr>
        <p:txBody>
          <a:bodyPr anchorCtr="0" anchor="ctr" bIns="91425" lIns="91425" spcFirstLastPara="1" rIns="91425" wrap="square" tIns="91425">
            <a:spAutoFit/>
          </a:bodyPr>
          <a:lstStyle>
            <a:lvl1pPr indent="-419100" lvl="0" marL="457200" algn="ctr">
              <a:spcBef>
                <a:spcPts val="0"/>
              </a:spcBef>
              <a:spcAft>
                <a:spcPts val="0"/>
              </a:spcAft>
              <a:buClr>
                <a:schemeClr val="accent2"/>
              </a:buClr>
              <a:buSzPts val="3000"/>
              <a:buFont typeface="Avenir"/>
              <a:buChar char="■"/>
              <a:defRPr b="1" sz="3000">
                <a:solidFill>
                  <a:schemeClr val="dk2"/>
                </a:solidFill>
                <a:latin typeface="Avenir"/>
                <a:ea typeface="Avenir"/>
                <a:cs typeface="Avenir"/>
                <a:sym typeface="Aveni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mpty Slide">
  <p:cSld name="CUSTOM_9">
    <p:bg>
      <p:bgPr>
        <a:solidFill>
          <a:schemeClr val="accent3"/>
        </a:solidFill>
      </p:bgPr>
    </p:bg>
    <p:spTree>
      <p:nvGrpSpPr>
        <p:cNvPr id="157" name="Shape 157"/>
        <p:cNvGrpSpPr/>
        <p:nvPr/>
      </p:nvGrpSpPr>
      <p:grpSpPr>
        <a:xfrm>
          <a:off x="0" y="0"/>
          <a:ext cx="0" cy="0"/>
          <a:chOff x="0" y="0"/>
          <a:chExt cx="0" cy="0"/>
        </a:xfrm>
      </p:grpSpPr>
      <p:sp>
        <p:nvSpPr>
          <p:cNvPr id="158" name="Google Shape;158;p22"/>
          <p:cNvSpPr txBox="1"/>
          <p:nvPr>
            <p:ph type="title"/>
          </p:nvPr>
        </p:nvSpPr>
        <p:spPr>
          <a:xfrm>
            <a:off x="370868" y="367491"/>
            <a:ext cx="4169100" cy="1014900"/>
          </a:xfrm>
          <a:prstGeom prst="rect">
            <a:avLst/>
          </a:prstGeom>
          <a:noFill/>
          <a:ln>
            <a:noFill/>
          </a:ln>
        </p:spPr>
        <p:txBody>
          <a:bodyPr anchorCtr="0" anchor="t" bIns="0" lIns="0" spcFirstLastPara="1" rIns="0" wrap="square" tIns="0">
            <a:noAutofit/>
          </a:bodyPr>
          <a:lstStyle>
            <a:lvl1pPr lvl="0" rt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rtl="0">
              <a:spcBef>
                <a:spcPts val="0"/>
              </a:spcBef>
              <a:spcAft>
                <a:spcPts val="0"/>
              </a:spcAft>
              <a:buClr>
                <a:schemeClr val="dk1"/>
              </a:buClr>
              <a:buSzPts val="1400"/>
              <a:buNone/>
              <a:defRPr>
                <a:solidFill>
                  <a:schemeClr val="dk1"/>
                </a:solidFill>
              </a:defRPr>
            </a:lvl2pPr>
            <a:lvl3pPr lvl="2" rtl="0">
              <a:spcBef>
                <a:spcPts val="0"/>
              </a:spcBef>
              <a:spcAft>
                <a:spcPts val="0"/>
              </a:spcAft>
              <a:buClr>
                <a:schemeClr val="dk1"/>
              </a:buClr>
              <a:buSzPts val="1400"/>
              <a:buNone/>
              <a:defRPr>
                <a:solidFill>
                  <a:schemeClr val="dk1"/>
                </a:solidFill>
              </a:defRPr>
            </a:lvl3pPr>
            <a:lvl4pPr lvl="3" rtl="0">
              <a:spcBef>
                <a:spcPts val="0"/>
              </a:spcBef>
              <a:spcAft>
                <a:spcPts val="0"/>
              </a:spcAft>
              <a:buClr>
                <a:schemeClr val="dk1"/>
              </a:buClr>
              <a:buSzPts val="1400"/>
              <a:buNone/>
              <a:defRPr>
                <a:solidFill>
                  <a:schemeClr val="dk1"/>
                </a:solidFill>
              </a:defRPr>
            </a:lvl4pPr>
            <a:lvl5pPr lvl="4" rtl="0">
              <a:spcBef>
                <a:spcPts val="0"/>
              </a:spcBef>
              <a:spcAft>
                <a:spcPts val="0"/>
              </a:spcAft>
              <a:buClr>
                <a:schemeClr val="dk1"/>
              </a:buClr>
              <a:buSzPts val="1400"/>
              <a:buNone/>
              <a:defRPr>
                <a:solidFill>
                  <a:schemeClr val="dk1"/>
                </a:solidFill>
              </a:defRPr>
            </a:lvl5pPr>
            <a:lvl6pPr lvl="5" rtl="0">
              <a:spcBef>
                <a:spcPts val="0"/>
              </a:spcBef>
              <a:spcAft>
                <a:spcPts val="0"/>
              </a:spcAft>
              <a:buClr>
                <a:schemeClr val="dk1"/>
              </a:buClr>
              <a:buSzPts val="1400"/>
              <a:buNone/>
              <a:defRPr>
                <a:solidFill>
                  <a:schemeClr val="dk1"/>
                </a:solidFill>
              </a:defRPr>
            </a:lvl6pPr>
            <a:lvl7pPr lvl="6" rtl="0">
              <a:spcBef>
                <a:spcPts val="0"/>
              </a:spcBef>
              <a:spcAft>
                <a:spcPts val="0"/>
              </a:spcAft>
              <a:buClr>
                <a:schemeClr val="dk1"/>
              </a:buClr>
              <a:buSzPts val="1400"/>
              <a:buNone/>
              <a:defRPr>
                <a:solidFill>
                  <a:schemeClr val="dk1"/>
                </a:solidFill>
              </a:defRPr>
            </a:lvl7pPr>
            <a:lvl8pPr lvl="7" rtl="0">
              <a:spcBef>
                <a:spcPts val="0"/>
              </a:spcBef>
              <a:spcAft>
                <a:spcPts val="0"/>
              </a:spcAft>
              <a:buClr>
                <a:schemeClr val="dk1"/>
              </a:buClr>
              <a:buSzPts val="1400"/>
              <a:buNone/>
              <a:defRPr>
                <a:solidFill>
                  <a:schemeClr val="dk1"/>
                </a:solidFill>
              </a:defRPr>
            </a:lvl8pPr>
            <a:lvl9pPr lvl="8" rtl="0">
              <a:spcBef>
                <a:spcPts val="0"/>
              </a:spcBef>
              <a:spcAft>
                <a:spcPts val="0"/>
              </a:spcAft>
              <a:buClr>
                <a:schemeClr val="dk1"/>
              </a:buClr>
              <a:buSzPts val="1400"/>
              <a:buNone/>
              <a:defRPr>
                <a:solidFill>
                  <a:schemeClr val="dk1"/>
                </a:solidFill>
              </a:defRPr>
            </a:lvl9pPr>
          </a:lstStyle>
          <a:p/>
        </p:txBody>
      </p:sp>
      <p:sp>
        <p:nvSpPr>
          <p:cNvPr id="159" name="Google Shape;159;p22"/>
          <p:cNvSpPr txBox="1"/>
          <p:nvPr/>
        </p:nvSpPr>
        <p:spPr>
          <a:xfrm>
            <a:off x="2730050" y="1140325"/>
            <a:ext cx="1395300" cy="88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pening Slide">
  <p:cSld name="BLANK_1">
    <p:spTree>
      <p:nvGrpSpPr>
        <p:cNvPr id="160" name="Shape 160"/>
        <p:cNvGrpSpPr/>
        <p:nvPr/>
      </p:nvGrpSpPr>
      <p:grpSpPr>
        <a:xfrm>
          <a:off x="0" y="0"/>
          <a:ext cx="0" cy="0"/>
          <a:chOff x="0" y="0"/>
          <a:chExt cx="0" cy="0"/>
        </a:xfrm>
      </p:grpSpPr>
      <p:sp>
        <p:nvSpPr>
          <p:cNvPr id="161" name="Google Shape;161;p23"/>
          <p:cNvSpPr txBox="1"/>
          <p:nvPr>
            <p:ph type="title"/>
          </p:nvPr>
        </p:nvSpPr>
        <p:spPr>
          <a:xfrm>
            <a:off x="1525950" y="1996138"/>
            <a:ext cx="6092100" cy="3723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None/>
              <a:defRPr sz="2400">
                <a:solidFill>
                  <a:srgbClr val="000000"/>
                </a:solidFill>
                <a:latin typeface="Proxima Nova"/>
                <a:ea typeface="Proxima Nova"/>
                <a:cs typeface="Proxima Nova"/>
                <a:sym typeface="Proxima Nova"/>
              </a:defRPr>
            </a:lvl1pPr>
            <a:lvl2pPr lvl="1" algn="ctr">
              <a:spcBef>
                <a:spcPts val="0"/>
              </a:spcBef>
              <a:spcAft>
                <a:spcPts val="0"/>
              </a:spcAft>
              <a:buNone/>
              <a:defRPr>
                <a:solidFill>
                  <a:srgbClr val="000000"/>
                </a:solidFill>
                <a:latin typeface="Proxima Nova"/>
                <a:ea typeface="Proxima Nova"/>
                <a:cs typeface="Proxima Nova"/>
                <a:sym typeface="Proxima Nova"/>
              </a:defRPr>
            </a:lvl2pPr>
            <a:lvl3pPr lvl="2" algn="ctr">
              <a:spcBef>
                <a:spcPts val="0"/>
              </a:spcBef>
              <a:spcAft>
                <a:spcPts val="0"/>
              </a:spcAft>
              <a:buNone/>
              <a:defRPr>
                <a:solidFill>
                  <a:srgbClr val="000000"/>
                </a:solidFill>
                <a:latin typeface="Proxima Nova"/>
                <a:ea typeface="Proxima Nova"/>
                <a:cs typeface="Proxima Nova"/>
                <a:sym typeface="Proxima Nova"/>
              </a:defRPr>
            </a:lvl3pPr>
            <a:lvl4pPr lvl="3" algn="ctr">
              <a:spcBef>
                <a:spcPts val="0"/>
              </a:spcBef>
              <a:spcAft>
                <a:spcPts val="0"/>
              </a:spcAft>
              <a:buNone/>
              <a:defRPr>
                <a:solidFill>
                  <a:srgbClr val="000000"/>
                </a:solidFill>
                <a:latin typeface="Proxima Nova"/>
                <a:ea typeface="Proxima Nova"/>
                <a:cs typeface="Proxima Nova"/>
                <a:sym typeface="Proxima Nova"/>
              </a:defRPr>
            </a:lvl4pPr>
            <a:lvl5pPr lvl="4" algn="ctr">
              <a:spcBef>
                <a:spcPts val="0"/>
              </a:spcBef>
              <a:spcAft>
                <a:spcPts val="0"/>
              </a:spcAft>
              <a:buNone/>
              <a:defRPr>
                <a:solidFill>
                  <a:srgbClr val="000000"/>
                </a:solidFill>
                <a:latin typeface="Proxima Nova"/>
                <a:ea typeface="Proxima Nova"/>
                <a:cs typeface="Proxima Nova"/>
                <a:sym typeface="Proxima Nova"/>
              </a:defRPr>
            </a:lvl5pPr>
            <a:lvl6pPr lvl="5" algn="ctr">
              <a:spcBef>
                <a:spcPts val="0"/>
              </a:spcBef>
              <a:spcAft>
                <a:spcPts val="0"/>
              </a:spcAft>
              <a:buNone/>
              <a:defRPr>
                <a:solidFill>
                  <a:srgbClr val="000000"/>
                </a:solidFill>
                <a:latin typeface="Proxima Nova"/>
                <a:ea typeface="Proxima Nova"/>
                <a:cs typeface="Proxima Nova"/>
                <a:sym typeface="Proxima Nova"/>
              </a:defRPr>
            </a:lvl6pPr>
            <a:lvl7pPr lvl="6" algn="ctr">
              <a:spcBef>
                <a:spcPts val="0"/>
              </a:spcBef>
              <a:spcAft>
                <a:spcPts val="0"/>
              </a:spcAft>
              <a:buNone/>
              <a:defRPr>
                <a:solidFill>
                  <a:srgbClr val="000000"/>
                </a:solidFill>
                <a:latin typeface="Proxima Nova"/>
                <a:ea typeface="Proxima Nova"/>
                <a:cs typeface="Proxima Nova"/>
                <a:sym typeface="Proxima Nova"/>
              </a:defRPr>
            </a:lvl7pPr>
            <a:lvl8pPr lvl="7" algn="ctr">
              <a:spcBef>
                <a:spcPts val="0"/>
              </a:spcBef>
              <a:spcAft>
                <a:spcPts val="0"/>
              </a:spcAft>
              <a:buNone/>
              <a:defRPr>
                <a:solidFill>
                  <a:srgbClr val="000000"/>
                </a:solidFill>
                <a:latin typeface="Proxima Nova"/>
                <a:ea typeface="Proxima Nova"/>
                <a:cs typeface="Proxima Nova"/>
                <a:sym typeface="Proxima Nova"/>
              </a:defRPr>
            </a:lvl8pPr>
            <a:lvl9pPr lvl="8" algn="ctr">
              <a:spcBef>
                <a:spcPts val="0"/>
              </a:spcBef>
              <a:spcAft>
                <a:spcPts val="0"/>
              </a:spcAft>
              <a:buNone/>
              <a:defRPr>
                <a:solidFill>
                  <a:srgbClr val="000000"/>
                </a:solidFill>
                <a:latin typeface="Proxima Nova"/>
                <a:ea typeface="Proxima Nova"/>
                <a:cs typeface="Proxima Nova"/>
                <a:sym typeface="Proxima Nova"/>
              </a:defRPr>
            </a:lvl9pPr>
          </a:lstStyle>
          <a:p/>
        </p:txBody>
      </p:sp>
      <p:sp>
        <p:nvSpPr>
          <p:cNvPr id="162" name="Google Shape;162;p23"/>
          <p:cNvSpPr txBox="1"/>
          <p:nvPr>
            <p:ph idx="2" type="title"/>
          </p:nvPr>
        </p:nvSpPr>
        <p:spPr>
          <a:xfrm>
            <a:off x="2442450" y="2815693"/>
            <a:ext cx="4259100" cy="164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None/>
              <a:defRPr b="0" sz="900">
                <a:solidFill>
                  <a:srgbClr val="000000"/>
                </a:solidFill>
                <a:latin typeface="Proxima Nova"/>
                <a:ea typeface="Proxima Nova"/>
                <a:cs typeface="Proxima Nova"/>
                <a:sym typeface="Proxima Nova"/>
              </a:defRPr>
            </a:lvl1pPr>
            <a:lvl2pPr lvl="1" algn="ctr">
              <a:spcBef>
                <a:spcPts val="0"/>
              </a:spcBef>
              <a:spcAft>
                <a:spcPts val="0"/>
              </a:spcAft>
              <a:buNone/>
              <a:defRPr b="0" sz="900">
                <a:solidFill>
                  <a:srgbClr val="000000"/>
                </a:solidFill>
                <a:latin typeface="Proxima Nova"/>
                <a:ea typeface="Proxima Nova"/>
                <a:cs typeface="Proxima Nova"/>
                <a:sym typeface="Proxima Nova"/>
              </a:defRPr>
            </a:lvl2pPr>
            <a:lvl3pPr lvl="2" algn="ctr">
              <a:spcBef>
                <a:spcPts val="0"/>
              </a:spcBef>
              <a:spcAft>
                <a:spcPts val="0"/>
              </a:spcAft>
              <a:buNone/>
              <a:defRPr b="0" sz="900">
                <a:solidFill>
                  <a:srgbClr val="000000"/>
                </a:solidFill>
                <a:latin typeface="Proxima Nova"/>
                <a:ea typeface="Proxima Nova"/>
                <a:cs typeface="Proxima Nova"/>
                <a:sym typeface="Proxima Nova"/>
              </a:defRPr>
            </a:lvl3pPr>
            <a:lvl4pPr lvl="3" algn="ctr">
              <a:spcBef>
                <a:spcPts val="0"/>
              </a:spcBef>
              <a:spcAft>
                <a:spcPts val="0"/>
              </a:spcAft>
              <a:buNone/>
              <a:defRPr b="0" sz="900">
                <a:solidFill>
                  <a:srgbClr val="000000"/>
                </a:solidFill>
                <a:latin typeface="Proxima Nova"/>
                <a:ea typeface="Proxima Nova"/>
                <a:cs typeface="Proxima Nova"/>
                <a:sym typeface="Proxima Nova"/>
              </a:defRPr>
            </a:lvl4pPr>
            <a:lvl5pPr lvl="4" algn="ctr">
              <a:spcBef>
                <a:spcPts val="0"/>
              </a:spcBef>
              <a:spcAft>
                <a:spcPts val="0"/>
              </a:spcAft>
              <a:buNone/>
              <a:defRPr b="0" sz="900">
                <a:solidFill>
                  <a:srgbClr val="000000"/>
                </a:solidFill>
                <a:latin typeface="Proxima Nova"/>
                <a:ea typeface="Proxima Nova"/>
                <a:cs typeface="Proxima Nova"/>
                <a:sym typeface="Proxima Nova"/>
              </a:defRPr>
            </a:lvl5pPr>
            <a:lvl6pPr lvl="5" algn="ctr">
              <a:spcBef>
                <a:spcPts val="0"/>
              </a:spcBef>
              <a:spcAft>
                <a:spcPts val="0"/>
              </a:spcAft>
              <a:buNone/>
              <a:defRPr b="0" sz="900">
                <a:solidFill>
                  <a:srgbClr val="000000"/>
                </a:solidFill>
                <a:latin typeface="Proxima Nova"/>
                <a:ea typeface="Proxima Nova"/>
                <a:cs typeface="Proxima Nova"/>
                <a:sym typeface="Proxima Nova"/>
              </a:defRPr>
            </a:lvl6pPr>
            <a:lvl7pPr lvl="6" algn="ctr">
              <a:spcBef>
                <a:spcPts val="0"/>
              </a:spcBef>
              <a:spcAft>
                <a:spcPts val="0"/>
              </a:spcAft>
              <a:buNone/>
              <a:defRPr b="0" sz="900">
                <a:solidFill>
                  <a:srgbClr val="000000"/>
                </a:solidFill>
                <a:latin typeface="Proxima Nova"/>
                <a:ea typeface="Proxima Nova"/>
                <a:cs typeface="Proxima Nova"/>
                <a:sym typeface="Proxima Nova"/>
              </a:defRPr>
            </a:lvl7pPr>
            <a:lvl8pPr lvl="7" algn="ctr">
              <a:spcBef>
                <a:spcPts val="0"/>
              </a:spcBef>
              <a:spcAft>
                <a:spcPts val="0"/>
              </a:spcAft>
              <a:buNone/>
              <a:defRPr b="0" sz="900">
                <a:solidFill>
                  <a:srgbClr val="000000"/>
                </a:solidFill>
                <a:latin typeface="Proxima Nova"/>
                <a:ea typeface="Proxima Nova"/>
                <a:cs typeface="Proxima Nova"/>
                <a:sym typeface="Proxima Nova"/>
              </a:defRPr>
            </a:lvl8pPr>
            <a:lvl9pPr lvl="8" algn="ctr">
              <a:spcBef>
                <a:spcPts val="0"/>
              </a:spcBef>
              <a:spcAft>
                <a:spcPts val="0"/>
              </a:spcAft>
              <a:buNone/>
              <a:defRPr b="0" sz="900">
                <a:solidFill>
                  <a:srgbClr val="000000"/>
                </a:solidFill>
                <a:latin typeface="Proxima Nova"/>
                <a:ea typeface="Proxima Nova"/>
                <a:cs typeface="Proxima Nova"/>
                <a:sym typeface="Proxima Nova"/>
              </a:defRPr>
            </a:lvl9pPr>
          </a:lstStyle>
          <a:p/>
        </p:txBody>
      </p:sp>
      <p:sp>
        <p:nvSpPr>
          <p:cNvPr id="163" name="Google Shape;163;p23"/>
          <p:cNvSpPr txBox="1"/>
          <p:nvPr>
            <p:ph idx="3" type="title"/>
          </p:nvPr>
        </p:nvSpPr>
        <p:spPr>
          <a:xfrm>
            <a:off x="2442450" y="2982958"/>
            <a:ext cx="4259100" cy="1644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None/>
              <a:defRPr b="0" sz="900">
                <a:solidFill>
                  <a:srgbClr val="000000"/>
                </a:solidFill>
                <a:latin typeface="Proxima Nova"/>
                <a:ea typeface="Proxima Nova"/>
                <a:cs typeface="Proxima Nova"/>
                <a:sym typeface="Proxima Nova"/>
              </a:defRPr>
            </a:lvl1pPr>
            <a:lvl2pPr lvl="1" algn="ctr">
              <a:spcBef>
                <a:spcPts val="0"/>
              </a:spcBef>
              <a:spcAft>
                <a:spcPts val="0"/>
              </a:spcAft>
              <a:buNone/>
              <a:defRPr sz="900">
                <a:solidFill>
                  <a:srgbClr val="000000"/>
                </a:solidFill>
                <a:latin typeface="Proxima Nova"/>
                <a:ea typeface="Proxima Nova"/>
                <a:cs typeface="Proxima Nova"/>
                <a:sym typeface="Proxima Nova"/>
              </a:defRPr>
            </a:lvl2pPr>
            <a:lvl3pPr lvl="2" algn="ctr">
              <a:spcBef>
                <a:spcPts val="0"/>
              </a:spcBef>
              <a:spcAft>
                <a:spcPts val="0"/>
              </a:spcAft>
              <a:buNone/>
              <a:defRPr sz="900">
                <a:solidFill>
                  <a:srgbClr val="000000"/>
                </a:solidFill>
                <a:latin typeface="Proxima Nova"/>
                <a:ea typeface="Proxima Nova"/>
                <a:cs typeface="Proxima Nova"/>
                <a:sym typeface="Proxima Nova"/>
              </a:defRPr>
            </a:lvl3pPr>
            <a:lvl4pPr lvl="3" algn="ctr">
              <a:spcBef>
                <a:spcPts val="0"/>
              </a:spcBef>
              <a:spcAft>
                <a:spcPts val="0"/>
              </a:spcAft>
              <a:buNone/>
              <a:defRPr sz="900">
                <a:solidFill>
                  <a:srgbClr val="000000"/>
                </a:solidFill>
                <a:latin typeface="Proxima Nova"/>
                <a:ea typeface="Proxima Nova"/>
                <a:cs typeface="Proxima Nova"/>
                <a:sym typeface="Proxima Nova"/>
              </a:defRPr>
            </a:lvl4pPr>
            <a:lvl5pPr lvl="4" algn="ctr">
              <a:spcBef>
                <a:spcPts val="0"/>
              </a:spcBef>
              <a:spcAft>
                <a:spcPts val="0"/>
              </a:spcAft>
              <a:buNone/>
              <a:defRPr sz="900">
                <a:solidFill>
                  <a:srgbClr val="000000"/>
                </a:solidFill>
                <a:latin typeface="Proxima Nova"/>
                <a:ea typeface="Proxima Nova"/>
                <a:cs typeface="Proxima Nova"/>
                <a:sym typeface="Proxima Nova"/>
              </a:defRPr>
            </a:lvl5pPr>
            <a:lvl6pPr lvl="5" algn="ctr">
              <a:spcBef>
                <a:spcPts val="0"/>
              </a:spcBef>
              <a:spcAft>
                <a:spcPts val="0"/>
              </a:spcAft>
              <a:buNone/>
              <a:defRPr sz="900">
                <a:solidFill>
                  <a:srgbClr val="000000"/>
                </a:solidFill>
                <a:latin typeface="Proxima Nova"/>
                <a:ea typeface="Proxima Nova"/>
                <a:cs typeface="Proxima Nova"/>
                <a:sym typeface="Proxima Nova"/>
              </a:defRPr>
            </a:lvl6pPr>
            <a:lvl7pPr lvl="6" algn="ctr">
              <a:spcBef>
                <a:spcPts val="0"/>
              </a:spcBef>
              <a:spcAft>
                <a:spcPts val="0"/>
              </a:spcAft>
              <a:buNone/>
              <a:defRPr sz="900">
                <a:solidFill>
                  <a:srgbClr val="000000"/>
                </a:solidFill>
                <a:latin typeface="Proxima Nova"/>
                <a:ea typeface="Proxima Nova"/>
                <a:cs typeface="Proxima Nova"/>
                <a:sym typeface="Proxima Nova"/>
              </a:defRPr>
            </a:lvl7pPr>
            <a:lvl8pPr lvl="7" algn="ctr">
              <a:spcBef>
                <a:spcPts val="0"/>
              </a:spcBef>
              <a:spcAft>
                <a:spcPts val="0"/>
              </a:spcAft>
              <a:buNone/>
              <a:defRPr sz="900">
                <a:solidFill>
                  <a:srgbClr val="000000"/>
                </a:solidFill>
                <a:latin typeface="Proxima Nova"/>
                <a:ea typeface="Proxima Nova"/>
                <a:cs typeface="Proxima Nova"/>
                <a:sym typeface="Proxima Nova"/>
              </a:defRPr>
            </a:lvl8pPr>
            <a:lvl9pPr lvl="8" algn="ctr">
              <a:spcBef>
                <a:spcPts val="0"/>
              </a:spcBef>
              <a:spcAft>
                <a:spcPts val="0"/>
              </a:spcAft>
              <a:buNone/>
              <a:defRPr sz="900">
                <a:solidFill>
                  <a:srgbClr val="000000"/>
                </a:solidFill>
                <a:latin typeface="Proxima Nova"/>
                <a:ea typeface="Proxima Nova"/>
                <a:cs typeface="Proxima Nova"/>
                <a:sym typeface="Proxima Nova"/>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ndard" showMasterSp="0">
  <p:cSld name="TITLE_2">
    <p:spTree>
      <p:nvGrpSpPr>
        <p:cNvPr id="164" name="Shape 164"/>
        <p:cNvGrpSpPr/>
        <p:nvPr/>
      </p:nvGrpSpPr>
      <p:grpSpPr>
        <a:xfrm>
          <a:off x="0" y="0"/>
          <a:ext cx="0" cy="0"/>
          <a:chOff x="0" y="0"/>
          <a:chExt cx="0" cy="0"/>
        </a:xfrm>
      </p:grpSpPr>
      <p:sp>
        <p:nvSpPr>
          <p:cNvPr id="165" name="Google Shape;165;p24"/>
          <p:cNvSpPr txBox="1"/>
          <p:nvPr>
            <p:ph type="title"/>
          </p:nvPr>
        </p:nvSpPr>
        <p:spPr>
          <a:xfrm>
            <a:off x="381000" y="609600"/>
            <a:ext cx="4686000" cy="3477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rgbClr val="000000"/>
              </a:buClr>
              <a:buSzPts val="2200"/>
              <a:buFont typeface="Proxima Nova"/>
              <a:buNone/>
              <a:defRPr sz="2200">
                <a:solidFill>
                  <a:srgbClr val="000000"/>
                </a:solidFill>
                <a:latin typeface="Proxima Nova"/>
                <a:ea typeface="Proxima Nova"/>
                <a:cs typeface="Proxima Nova"/>
                <a:sym typeface="Proxima Nova"/>
              </a:defRPr>
            </a:lvl1pPr>
            <a:lvl2pPr lvl="1">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2pPr>
            <a:lvl3pPr lvl="2">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3pPr>
            <a:lvl4pPr lvl="3">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4pPr>
            <a:lvl5pPr lvl="4">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5pPr>
            <a:lvl6pPr lvl="5">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6pPr>
            <a:lvl7pPr lvl="6">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7pPr>
            <a:lvl8pPr lvl="7">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8pPr>
            <a:lvl9pPr lvl="8">
              <a:spcBef>
                <a:spcPts val="0"/>
              </a:spcBef>
              <a:spcAft>
                <a:spcPts val="0"/>
              </a:spcAft>
              <a:buClr>
                <a:srgbClr val="0096FF"/>
              </a:buClr>
              <a:buSzPts val="2200"/>
              <a:buFont typeface="Merriweather"/>
              <a:buNone/>
              <a:defRPr sz="2200">
                <a:solidFill>
                  <a:srgbClr val="0096FF"/>
                </a:solidFill>
                <a:latin typeface="Merriweather"/>
                <a:ea typeface="Merriweather"/>
                <a:cs typeface="Merriweather"/>
                <a:sym typeface="Merriweather"/>
              </a:defRPr>
            </a:lvl9pPr>
          </a:lstStyle>
          <a:p/>
        </p:txBody>
      </p:sp>
      <p:sp>
        <p:nvSpPr>
          <p:cNvPr id="166" name="Google Shape;166;p24"/>
          <p:cNvSpPr/>
          <p:nvPr/>
        </p:nvSpPr>
        <p:spPr>
          <a:xfrm>
            <a:off x="485800" y="1124025"/>
            <a:ext cx="460500" cy="49800"/>
          </a:xfrm>
          <a:prstGeom prst="rect">
            <a:avLst/>
          </a:pr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4"/>
          <p:cNvSpPr txBox="1"/>
          <p:nvPr>
            <p:ph idx="1" type="body"/>
          </p:nvPr>
        </p:nvSpPr>
        <p:spPr>
          <a:xfrm>
            <a:off x="381000" y="1435790"/>
            <a:ext cx="3452400" cy="2617500"/>
          </a:xfrm>
          <a:prstGeom prst="rect">
            <a:avLst/>
          </a:prstGeom>
          <a:noFill/>
          <a:ln>
            <a:noFill/>
          </a:ln>
        </p:spPr>
        <p:txBody>
          <a:bodyPr anchorCtr="0" anchor="t" bIns="91425" lIns="91425" spcFirstLastPara="1" rIns="91425" wrap="square" tIns="91425">
            <a:noAutofit/>
          </a:bodyPr>
          <a:lstStyle>
            <a:lvl1pPr indent="-304800" lvl="0" marL="457200">
              <a:spcBef>
                <a:spcPts val="0"/>
              </a:spcBef>
              <a:spcAft>
                <a:spcPts val="0"/>
              </a:spcAft>
              <a:buSzPts val="1200"/>
              <a:buFont typeface="Georgia"/>
              <a:buChar char="●"/>
              <a:defRPr sz="1200">
                <a:latin typeface="Georgia"/>
                <a:ea typeface="Georgia"/>
                <a:cs typeface="Georgia"/>
                <a:sym typeface="Georgia"/>
              </a:defRPr>
            </a:lvl1pPr>
            <a:lvl2pPr indent="-304800" lvl="1" marL="914400">
              <a:spcBef>
                <a:spcPts val="0"/>
              </a:spcBef>
              <a:spcAft>
                <a:spcPts val="0"/>
              </a:spcAft>
              <a:buSzPts val="1200"/>
              <a:buFont typeface="Georgia"/>
              <a:buChar char="○"/>
              <a:defRPr sz="1200">
                <a:latin typeface="Georgia"/>
                <a:ea typeface="Georgia"/>
                <a:cs typeface="Georgia"/>
                <a:sym typeface="Georgia"/>
              </a:defRPr>
            </a:lvl2pPr>
            <a:lvl3pPr indent="-304800" lvl="2" marL="1371600">
              <a:spcBef>
                <a:spcPts val="0"/>
              </a:spcBef>
              <a:spcAft>
                <a:spcPts val="0"/>
              </a:spcAft>
              <a:buSzPts val="1200"/>
              <a:buFont typeface="Georgia"/>
              <a:buChar char="■"/>
              <a:defRPr sz="1200">
                <a:latin typeface="Georgia"/>
                <a:ea typeface="Georgia"/>
                <a:cs typeface="Georgia"/>
                <a:sym typeface="Georgia"/>
              </a:defRPr>
            </a:lvl3pPr>
            <a:lvl4pPr indent="-304800" lvl="3" marL="1828800">
              <a:spcBef>
                <a:spcPts val="0"/>
              </a:spcBef>
              <a:spcAft>
                <a:spcPts val="0"/>
              </a:spcAft>
              <a:buSzPts val="1200"/>
              <a:buFont typeface="Georgia"/>
              <a:buChar char="●"/>
              <a:defRPr sz="1200">
                <a:latin typeface="Georgia"/>
                <a:ea typeface="Georgia"/>
                <a:cs typeface="Georgia"/>
                <a:sym typeface="Georgia"/>
              </a:defRPr>
            </a:lvl4pPr>
            <a:lvl5pPr indent="-304800" lvl="4" marL="2286000">
              <a:spcBef>
                <a:spcPts val="0"/>
              </a:spcBef>
              <a:spcAft>
                <a:spcPts val="0"/>
              </a:spcAft>
              <a:buSzPts val="1200"/>
              <a:buFont typeface="Georgia"/>
              <a:buChar char="○"/>
              <a:defRPr sz="1200">
                <a:latin typeface="Georgia"/>
                <a:ea typeface="Georgia"/>
                <a:cs typeface="Georgia"/>
                <a:sym typeface="Georgia"/>
              </a:defRPr>
            </a:lvl5pPr>
            <a:lvl6pPr indent="-304800" lvl="5" marL="2743200">
              <a:spcBef>
                <a:spcPts val="0"/>
              </a:spcBef>
              <a:spcAft>
                <a:spcPts val="0"/>
              </a:spcAft>
              <a:buSzPts val="1200"/>
              <a:buFont typeface="Georgia"/>
              <a:buChar char="■"/>
              <a:defRPr sz="1200">
                <a:latin typeface="Georgia"/>
                <a:ea typeface="Georgia"/>
                <a:cs typeface="Georgia"/>
                <a:sym typeface="Georgia"/>
              </a:defRPr>
            </a:lvl6pPr>
            <a:lvl7pPr indent="-304800" lvl="6" marL="3200400">
              <a:spcBef>
                <a:spcPts val="0"/>
              </a:spcBef>
              <a:spcAft>
                <a:spcPts val="0"/>
              </a:spcAft>
              <a:buSzPts val="1200"/>
              <a:buFont typeface="Georgia"/>
              <a:buChar char="●"/>
              <a:defRPr sz="1200">
                <a:latin typeface="Georgia"/>
                <a:ea typeface="Georgia"/>
                <a:cs typeface="Georgia"/>
                <a:sym typeface="Georgia"/>
              </a:defRPr>
            </a:lvl7pPr>
            <a:lvl8pPr indent="-304800" lvl="7" marL="3657600">
              <a:spcBef>
                <a:spcPts val="0"/>
              </a:spcBef>
              <a:spcAft>
                <a:spcPts val="0"/>
              </a:spcAft>
              <a:buSzPts val="1200"/>
              <a:buFont typeface="Georgia"/>
              <a:buChar char="○"/>
              <a:defRPr sz="1200">
                <a:latin typeface="Georgia"/>
                <a:ea typeface="Georgia"/>
                <a:cs typeface="Georgia"/>
                <a:sym typeface="Georgia"/>
              </a:defRPr>
            </a:lvl8pPr>
            <a:lvl9pPr indent="-304800" lvl="8" marL="4114800">
              <a:spcBef>
                <a:spcPts val="0"/>
              </a:spcBef>
              <a:spcAft>
                <a:spcPts val="0"/>
              </a:spcAft>
              <a:buSzPts val="1200"/>
              <a:buFont typeface="Georgia"/>
              <a:buChar char="■"/>
              <a:defRPr sz="1200">
                <a:latin typeface="Georgia"/>
                <a:ea typeface="Georgia"/>
                <a:cs typeface="Georgia"/>
                <a:sym typeface="Georgia"/>
              </a:defRPr>
            </a:lvl9pPr>
          </a:lstStyle>
          <a:p/>
        </p:txBody>
      </p:sp>
      <p:sp>
        <p:nvSpPr>
          <p:cNvPr id="168" name="Google Shape;168;p24"/>
          <p:cNvSpPr txBox="1"/>
          <p:nvPr/>
        </p:nvSpPr>
        <p:spPr>
          <a:xfrm>
            <a:off x="8651249" y="4824025"/>
            <a:ext cx="330600" cy="191700"/>
          </a:xfrm>
          <a:prstGeom prst="rect">
            <a:avLst/>
          </a:prstGeom>
          <a:noFill/>
          <a:ln>
            <a:noFill/>
          </a:ln>
        </p:spPr>
        <p:txBody>
          <a:bodyPr anchorCtr="0" anchor="t" bIns="26775" lIns="26775" spcFirstLastPara="1" rIns="26775" wrap="square" tIns="26775">
            <a:noAutofit/>
          </a:bodyPr>
          <a:lstStyle/>
          <a:p>
            <a:pPr indent="0" lvl="0" marL="0" rtl="0" algn="r">
              <a:spcBef>
                <a:spcPts val="0"/>
              </a:spcBef>
              <a:spcAft>
                <a:spcPts val="0"/>
              </a:spcAft>
              <a:buNone/>
            </a:pPr>
            <a:fld id="{00000000-1234-1234-1234-123412341234}" type="slidenum">
              <a:rPr lang="en-US" sz="900">
                <a:solidFill>
                  <a:srgbClr val="999999"/>
                </a:solidFill>
                <a:latin typeface="Helvetica Neue"/>
                <a:ea typeface="Helvetica Neue"/>
                <a:cs typeface="Helvetica Neue"/>
                <a:sym typeface="Helvetica Neue"/>
              </a:rPr>
              <a:t>‹#›</a:t>
            </a:fld>
            <a:endParaRPr sz="900">
              <a:solidFill>
                <a:srgbClr val="999999"/>
              </a:solidFill>
              <a:latin typeface="Nunito Sans"/>
              <a:ea typeface="Nunito Sans"/>
              <a:cs typeface="Nunito Sans"/>
              <a:sym typeface="Nunito San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howMasterSp="0">
  <p:cSld name="Title &amp; Subtitle copy_1_1">
    <p:bg>
      <p:bgPr>
        <a:solidFill>
          <a:srgbClr val="434343"/>
        </a:solidFill>
      </p:bgPr>
    </p:bg>
    <p:spTree>
      <p:nvGrpSpPr>
        <p:cNvPr id="169" name="Shape 169"/>
        <p:cNvGrpSpPr/>
        <p:nvPr/>
      </p:nvGrpSpPr>
      <p:grpSpPr>
        <a:xfrm>
          <a:off x="0" y="0"/>
          <a:ext cx="0" cy="0"/>
          <a:chOff x="0" y="0"/>
          <a:chExt cx="0" cy="0"/>
        </a:xfrm>
      </p:grpSpPr>
      <p:grpSp>
        <p:nvGrpSpPr>
          <p:cNvPr id="170" name="Google Shape;170;p25"/>
          <p:cNvGrpSpPr/>
          <p:nvPr/>
        </p:nvGrpSpPr>
        <p:grpSpPr>
          <a:xfrm>
            <a:off x="125" y="0"/>
            <a:ext cx="9143740" cy="644743"/>
            <a:chOff x="125" y="0"/>
            <a:chExt cx="9143740" cy="644743"/>
          </a:xfrm>
        </p:grpSpPr>
        <p:grpSp>
          <p:nvGrpSpPr>
            <p:cNvPr id="171" name="Google Shape;171;p25"/>
            <p:cNvGrpSpPr/>
            <p:nvPr/>
          </p:nvGrpSpPr>
          <p:grpSpPr>
            <a:xfrm>
              <a:off x="125" y="0"/>
              <a:ext cx="3047649" cy="322368"/>
              <a:chOff x="137" y="0"/>
              <a:chExt cx="9143863" cy="967200"/>
            </a:xfrm>
          </p:grpSpPr>
          <p:sp>
            <p:nvSpPr>
              <p:cNvPr id="172" name="Google Shape;17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 name="Google Shape;181;p25"/>
            <p:cNvGrpSpPr/>
            <p:nvPr/>
          </p:nvGrpSpPr>
          <p:grpSpPr>
            <a:xfrm>
              <a:off x="3048305" y="0"/>
              <a:ext cx="3047649" cy="322368"/>
              <a:chOff x="137" y="0"/>
              <a:chExt cx="9143863" cy="967200"/>
            </a:xfrm>
          </p:grpSpPr>
          <p:sp>
            <p:nvSpPr>
              <p:cNvPr id="182" name="Google Shape;18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1" name="Google Shape;191;p25"/>
            <p:cNvGrpSpPr/>
            <p:nvPr/>
          </p:nvGrpSpPr>
          <p:grpSpPr>
            <a:xfrm>
              <a:off x="6096216" y="0"/>
              <a:ext cx="3047649" cy="322368"/>
              <a:chOff x="137" y="0"/>
              <a:chExt cx="9143863" cy="967200"/>
            </a:xfrm>
          </p:grpSpPr>
          <p:sp>
            <p:nvSpPr>
              <p:cNvPr id="192" name="Google Shape;19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1" name="Google Shape;201;p25"/>
            <p:cNvGrpSpPr/>
            <p:nvPr/>
          </p:nvGrpSpPr>
          <p:grpSpPr>
            <a:xfrm>
              <a:off x="125" y="322375"/>
              <a:ext cx="3047649" cy="322368"/>
              <a:chOff x="137" y="0"/>
              <a:chExt cx="9143863" cy="967200"/>
            </a:xfrm>
          </p:grpSpPr>
          <p:sp>
            <p:nvSpPr>
              <p:cNvPr id="202" name="Google Shape;20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1" name="Google Shape;211;p25"/>
            <p:cNvGrpSpPr/>
            <p:nvPr/>
          </p:nvGrpSpPr>
          <p:grpSpPr>
            <a:xfrm>
              <a:off x="3048305" y="322375"/>
              <a:ext cx="3047649" cy="322368"/>
              <a:chOff x="137" y="0"/>
              <a:chExt cx="9143863" cy="967200"/>
            </a:xfrm>
          </p:grpSpPr>
          <p:sp>
            <p:nvSpPr>
              <p:cNvPr id="212" name="Google Shape;21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 name="Google Shape;221;p25"/>
            <p:cNvGrpSpPr/>
            <p:nvPr/>
          </p:nvGrpSpPr>
          <p:grpSpPr>
            <a:xfrm>
              <a:off x="6096216" y="322375"/>
              <a:ext cx="3047649" cy="322368"/>
              <a:chOff x="137" y="0"/>
              <a:chExt cx="9143863" cy="967200"/>
            </a:xfrm>
          </p:grpSpPr>
          <p:sp>
            <p:nvSpPr>
              <p:cNvPr id="222" name="Google Shape;222;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31" name="Google Shape;231;p25"/>
          <p:cNvGrpSpPr/>
          <p:nvPr/>
        </p:nvGrpSpPr>
        <p:grpSpPr>
          <a:xfrm>
            <a:off x="125" y="644750"/>
            <a:ext cx="9143740" cy="644743"/>
            <a:chOff x="125" y="0"/>
            <a:chExt cx="9143740" cy="644743"/>
          </a:xfrm>
        </p:grpSpPr>
        <p:grpSp>
          <p:nvGrpSpPr>
            <p:cNvPr id="232" name="Google Shape;232;p25"/>
            <p:cNvGrpSpPr/>
            <p:nvPr/>
          </p:nvGrpSpPr>
          <p:grpSpPr>
            <a:xfrm>
              <a:off x="125" y="0"/>
              <a:ext cx="3047649" cy="322368"/>
              <a:chOff x="137" y="0"/>
              <a:chExt cx="9143863" cy="967200"/>
            </a:xfrm>
          </p:grpSpPr>
          <p:sp>
            <p:nvSpPr>
              <p:cNvPr id="233" name="Google Shape;23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 name="Google Shape;242;p25"/>
            <p:cNvGrpSpPr/>
            <p:nvPr/>
          </p:nvGrpSpPr>
          <p:grpSpPr>
            <a:xfrm>
              <a:off x="3048305" y="0"/>
              <a:ext cx="3047649" cy="322368"/>
              <a:chOff x="137" y="0"/>
              <a:chExt cx="9143863" cy="967200"/>
            </a:xfrm>
          </p:grpSpPr>
          <p:sp>
            <p:nvSpPr>
              <p:cNvPr id="243" name="Google Shape;24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 name="Google Shape;252;p25"/>
            <p:cNvGrpSpPr/>
            <p:nvPr/>
          </p:nvGrpSpPr>
          <p:grpSpPr>
            <a:xfrm>
              <a:off x="6096216" y="0"/>
              <a:ext cx="3047649" cy="322368"/>
              <a:chOff x="137" y="0"/>
              <a:chExt cx="9143863" cy="967200"/>
            </a:xfrm>
          </p:grpSpPr>
          <p:sp>
            <p:nvSpPr>
              <p:cNvPr id="253" name="Google Shape;25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25"/>
            <p:cNvGrpSpPr/>
            <p:nvPr/>
          </p:nvGrpSpPr>
          <p:grpSpPr>
            <a:xfrm>
              <a:off x="125" y="322375"/>
              <a:ext cx="3047649" cy="322368"/>
              <a:chOff x="137" y="0"/>
              <a:chExt cx="9143863" cy="967200"/>
            </a:xfrm>
          </p:grpSpPr>
          <p:sp>
            <p:nvSpPr>
              <p:cNvPr id="263" name="Google Shape;26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 name="Google Shape;272;p25"/>
            <p:cNvGrpSpPr/>
            <p:nvPr/>
          </p:nvGrpSpPr>
          <p:grpSpPr>
            <a:xfrm>
              <a:off x="3048305" y="322375"/>
              <a:ext cx="3047649" cy="322368"/>
              <a:chOff x="137" y="0"/>
              <a:chExt cx="9143863" cy="967200"/>
            </a:xfrm>
          </p:grpSpPr>
          <p:sp>
            <p:nvSpPr>
              <p:cNvPr id="273" name="Google Shape;27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 name="Google Shape;282;p25"/>
            <p:cNvGrpSpPr/>
            <p:nvPr/>
          </p:nvGrpSpPr>
          <p:grpSpPr>
            <a:xfrm>
              <a:off x="6096216" y="322375"/>
              <a:ext cx="3047649" cy="322368"/>
              <a:chOff x="137" y="0"/>
              <a:chExt cx="9143863" cy="967200"/>
            </a:xfrm>
          </p:grpSpPr>
          <p:sp>
            <p:nvSpPr>
              <p:cNvPr id="283" name="Google Shape;283;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92" name="Google Shape;292;p25"/>
          <p:cNvGrpSpPr/>
          <p:nvPr/>
        </p:nvGrpSpPr>
        <p:grpSpPr>
          <a:xfrm>
            <a:off x="125" y="1289500"/>
            <a:ext cx="9143740" cy="644743"/>
            <a:chOff x="125" y="0"/>
            <a:chExt cx="9143740" cy="644743"/>
          </a:xfrm>
        </p:grpSpPr>
        <p:grpSp>
          <p:nvGrpSpPr>
            <p:cNvPr id="293" name="Google Shape;293;p25"/>
            <p:cNvGrpSpPr/>
            <p:nvPr/>
          </p:nvGrpSpPr>
          <p:grpSpPr>
            <a:xfrm>
              <a:off x="125" y="0"/>
              <a:ext cx="3047649" cy="322368"/>
              <a:chOff x="137" y="0"/>
              <a:chExt cx="9143863" cy="967200"/>
            </a:xfrm>
          </p:grpSpPr>
          <p:sp>
            <p:nvSpPr>
              <p:cNvPr id="294" name="Google Shape;29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5"/>
            <p:cNvGrpSpPr/>
            <p:nvPr/>
          </p:nvGrpSpPr>
          <p:grpSpPr>
            <a:xfrm>
              <a:off x="3048305" y="0"/>
              <a:ext cx="3047649" cy="322368"/>
              <a:chOff x="137" y="0"/>
              <a:chExt cx="9143863" cy="967200"/>
            </a:xfrm>
          </p:grpSpPr>
          <p:sp>
            <p:nvSpPr>
              <p:cNvPr id="304" name="Google Shape;30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 name="Google Shape;313;p25"/>
            <p:cNvGrpSpPr/>
            <p:nvPr/>
          </p:nvGrpSpPr>
          <p:grpSpPr>
            <a:xfrm>
              <a:off x="6096216" y="0"/>
              <a:ext cx="3047649" cy="322368"/>
              <a:chOff x="137" y="0"/>
              <a:chExt cx="9143863" cy="967200"/>
            </a:xfrm>
          </p:grpSpPr>
          <p:sp>
            <p:nvSpPr>
              <p:cNvPr id="314" name="Google Shape;31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3" name="Google Shape;323;p25"/>
            <p:cNvGrpSpPr/>
            <p:nvPr/>
          </p:nvGrpSpPr>
          <p:grpSpPr>
            <a:xfrm>
              <a:off x="125" y="322375"/>
              <a:ext cx="3047649" cy="322368"/>
              <a:chOff x="137" y="0"/>
              <a:chExt cx="9143863" cy="967200"/>
            </a:xfrm>
          </p:grpSpPr>
          <p:sp>
            <p:nvSpPr>
              <p:cNvPr id="324" name="Google Shape;32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 name="Google Shape;333;p25"/>
            <p:cNvGrpSpPr/>
            <p:nvPr/>
          </p:nvGrpSpPr>
          <p:grpSpPr>
            <a:xfrm>
              <a:off x="3048305" y="322375"/>
              <a:ext cx="3047649" cy="322368"/>
              <a:chOff x="137" y="0"/>
              <a:chExt cx="9143863" cy="967200"/>
            </a:xfrm>
          </p:grpSpPr>
          <p:sp>
            <p:nvSpPr>
              <p:cNvPr id="334" name="Google Shape;33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 name="Google Shape;343;p25"/>
            <p:cNvGrpSpPr/>
            <p:nvPr/>
          </p:nvGrpSpPr>
          <p:grpSpPr>
            <a:xfrm>
              <a:off x="6096216" y="322375"/>
              <a:ext cx="3047649" cy="322368"/>
              <a:chOff x="137" y="0"/>
              <a:chExt cx="9143863" cy="967200"/>
            </a:xfrm>
          </p:grpSpPr>
          <p:sp>
            <p:nvSpPr>
              <p:cNvPr id="344" name="Google Shape;344;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53" name="Google Shape;353;p25"/>
          <p:cNvGrpSpPr/>
          <p:nvPr/>
        </p:nvGrpSpPr>
        <p:grpSpPr>
          <a:xfrm>
            <a:off x="125" y="1934250"/>
            <a:ext cx="9143740" cy="644743"/>
            <a:chOff x="125" y="0"/>
            <a:chExt cx="9143740" cy="644743"/>
          </a:xfrm>
        </p:grpSpPr>
        <p:grpSp>
          <p:nvGrpSpPr>
            <p:cNvPr id="354" name="Google Shape;354;p25"/>
            <p:cNvGrpSpPr/>
            <p:nvPr/>
          </p:nvGrpSpPr>
          <p:grpSpPr>
            <a:xfrm>
              <a:off x="125" y="0"/>
              <a:ext cx="3047649" cy="322368"/>
              <a:chOff x="137" y="0"/>
              <a:chExt cx="9143863" cy="967200"/>
            </a:xfrm>
          </p:grpSpPr>
          <p:sp>
            <p:nvSpPr>
              <p:cNvPr id="355" name="Google Shape;35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4" name="Google Shape;364;p25"/>
            <p:cNvGrpSpPr/>
            <p:nvPr/>
          </p:nvGrpSpPr>
          <p:grpSpPr>
            <a:xfrm>
              <a:off x="3048305" y="0"/>
              <a:ext cx="3047649" cy="322368"/>
              <a:chOff x="137" y="0"/>
              <a:chExt cx="9143863" cy="967200"/>
            </a:xfrm>
          </p:grpSpPr>
          <p:sp>
            <p:nvSpPr>
              <p:cNvPr id="365" name="Google Shape;36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4" name="Google Shape;374;p25"/>
            <p:cNvGrpSpPr/>
            <p:nvPr/>
          </p:nvGrpSpPr>
          <p:grpSpPr>
            <a:xfrm>
              <a:off x="6096216" y="0"/>
              <a:ext cx="3047649" cy="322368"/>
              <a:chOff x="137" y="0"/>
              <a:chExt cx="9143863" cy="967200"/>
            </a:xfrm>
          </p:grpSpPr>
          <p:sp>
            <p:nvSpPr>
              <p:cNvPr id="375" name="Google Shape;37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84" name="Google Shape;384;p25"/>
            <p:cNvGrpSpPr/>
            <p:nvPr/>
          </p:nvGrpSpPr>
          <p:grpSpPr>
            <a:xfrm>
              <a:off x="125" y="322375"/>
              <a:ext cx="3047649" cy="322368"/>
              <a:chOff x="137" y="0"/>
              <a:chExt cx="9143863" cy="967200"/>
            </a:xfrm>
          </p:grpSpPr>
          <p:sp>
            <p:nvSpPr>
              <p:cNvPr id="385" name="Google Shape;38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4" name="Google Shape;394;p25"/>
            <p:cNvGrpSpPr/>
            <p:nvPr/>
          </p:nvGrpSpPr>
          <p:grpSpPr>
            <a:xfrm>
              <a:off x="3048305" y="322375"/>
              <a:ext cx="3047649" cy="322368"/>
              <a:chOff x="137" y="0"/>
              <a:chExt cx="9143863" cy="967200"/>
            </a:xfrm>
          </p:grpSpPr>
          <p:sp>
            <p:nvSpPr>
              <p:cNvPr id="395" name="Google Shape;39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4" name="Google Shape;404;p25"/>
            <p:cNvGrpSpPr/>
            <p:nvPr/>
          </p:nvGrpSpPr>
          <p:grpSpPr>
            <a:xfrm>
              <a:off x="6096216" y="322375"/>
              <a:ext cx="3047649" cy="322368"/>
              <a:chOff x="137" y="0"/>
              <a:chExt cx="9143863" cy="967200"/>
            </a:xfrm>
          </p:grpSpPr>
          <p:sp>
            <p:nvSpPr>
              <p:cNvPr id="405" name="Google Shape;405;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14" name="Google Shape;414;p25"/>
          <p:cNvGrpSpPr/>
          <p:nvPr/>
        </p:nvGrpSpPr>
        <p:grpSpPr>
          <a:xfrm>
            <a:off x="125" y="2579000"/>
            <a:ext cx="9143740" cy="644743"/>
            <a:chOff x="125" y="0"/>
            <a:chExt cx="9143740" cy="644743"/>
          </a:xfrm>
        </p:grpSpPr>
        <p:grpSp>
          <p:nvGrpSpPr>
            <p:cNvPr id="415" name="Google Shape;415;p25"/>
            <p:cNvGrpSpPr/>
            <p:nvPr/>
          </p:nvGrpSpPr>
          <p:grpSpPr>
            <a:xfrm>
              <a:off x="125" y="0"/>
              <a:ext cx="3047649" cy="322368"/>
              <a:chOff x="137" y="0"/>
              <a:chExt cx="9143863" cy="967200"/>
            </a:xfrm>
          </p:grpSpPr>
          <p:sp>
            <p:nvSpPr>
              <p:cNvPr id="416" name="Google Shape;41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25" name="Google Shape;425;p25"/>
            <p:cNvGrpSpPr/>
            <p:nvPr/>
          </p:nvGrpSpPr>
          <p:grpSpPr>
            <a:xfrm>
              <a:off x="3048305" y="0"/>
              <a:ext cx="3047649" cy="322368"/>
              <a:chOff x="137" y="0"/>
              <a:chExt cx="9143863" cy="967200"/>
            </a:xfrm>
          </p:grpSpPr>
          <p:sp>
            <p:nvSpPr>
              <p:cNvPr id="426" name="Google Shape;42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35" name="Google Shape;435;p25"/>
            <p:cNvGrpSpPr/>
            <p:nvPr/>
          </p:nvGrpSpPr>
          <p:grpSpPr>
            <a:xfrm>
              <a:off x="6096216" y="0"/>
              <a:ext cx="3047649" cy="322368"/>
              <a:chOff x="137" y="0"/>
              <a:chExt cx="9143863" cy="967200"/>
            </a:xfrm>
          </p:grpSpPr>
          <p:sp>
            <p:nvSpPr>
              <p:cNvPr id="436" name="Google Shape;43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45" name="Google Shape;445;p25"/>
            <p:cNvGrpSpPr/>
            <p:nvPr/>
          </p:nvGrpSpPr>
          <p:grpSpPr>
            <a:xfrm>
              <a:off x="125" y="322375"/>
              <a:ext cx="3047649" cy="322368"/>
              <a:chOff x="137" y="0"/>
              <a:chExt cx="9143863" cy="967200"/>
            </a:xfrm>
          </p:grpSpPr>
          <p:sp>
            <p:nvSpPr>
              <p:cNvPr id="446" name="Google Shape;44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55" name="Google Shape;455;p25"/>
            <p:cNvGrpSpPr/>
            <p:nvPr/>
          </p:nvGrpSpPr>
          <p:grpSpPr>
            <a:xfrm>
              <a:off x="3048305" y="322375"/>
              <a:ext cx="3047649" cy="322368"/>
              <a:chOff x="137" y="0"/>
              <a:chExt cx="9143863" cy="967200"/>
            </a:xfrm>
          </p:grpSpPr>
          <p:sp>
            <p:nvSpPr>
              <p:cNvPr id="456" name="Google Shape;45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65" name="Google Shape;465;p25"/>
            <p:cNvGrpSpPr/>
            <p:nvPr/>
          </p:nvGrpSpPr>
          <p:grpSpPr>
            <a:xfrm>
              <a:off x="6096216" y="322375"/>
              <a:ext cx="3047649" cy="322368"/>
              <a:chOff x="137" y="0"/>
              <a:chExt cx="9143863" cy="967200"/>
            </a:xfrm>
          </p:grpSpPr>
          <p:sp>
            <p:nvSpPr>
              <p:cNvPr id="466" name="Google Shape;466;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 name="Google Shape;475;p25"/>
          <p:cNvGrpSpPr/>
          <p:nvPr/>
        </p:nvGrpSpPr>
        <p:grpSpPr>
          <a:xfrm>
            <a:off x="125" y="3223750"/>
            <a:ext cx="9143740" cy="644743"/>
            <a:chOff x="125" y="0"/>
            <a:chExt cx="9143740" cy="644743"/>
          </a:xfrm>
        </p:grpSpPr>
        <p:grpSp>
          <p:nvGrpSpPr>
            <p:cNvPr id="476" name="Google Shape;476;p25"/>
            <p:cNvGrpSpPr/>
            <p:nvPr/>
          </p:nvGrpSpPr>
          <p:grpSpPr>
            <a:xfrm>
              <a:off x="125" y="0"/>
              <a:ext cx="3047649" cy="322368"/>
              <a:chOff x="137" y="0"/>
              <a:chExt cx="9143863" cy="967200"/>
            </a:xfrm>
          </p:grpSpPr>
          <p:sp>
            <p:nvSpPr>
              <p:cNvPr id="477" name="Google Shape;47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6" name="Google Shape;486;p25"/>
            <p:cNvGrpSpPr/>
            <p:nvPr/>
          </p:nvGrpSpPr>
          <p:grpSpPr>
            <a:xfrm>
              <a:off x="3048305" y="0"/>
              <a:ext cx="3047649" cy="322368"/>
              <a:chOff x="137" y="0"/>
              <a:chExt cx="9143863" cy="967200"/>
            </a:xfrm>
          </p:grpSpPr>
          <p:sp>
            <p:nvSpPr>
              <p:cNvPr id="487" name="Google Shape;48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6" name="Google Shape;496;p25"/>
            <p:cNvGrpSpPr/>
            <p:nvPr/>
          </p:nvGrpSpPr>
          <p:grpSpPr>
            <a:xfrm>
              <a:off x="6096216" y="0"/>
              <a:ext cx="3047649" cy="322368"/>
              <a:chOff x="137" y="0"/>
              <a:chExt cx="9143863" cy="967200"/>
            </a:xfrm>
          </p:grpSpPr>
          <p:sp>
            <p:nvSpPr>
              <p:cNvPr id="497" name="Google Shape;49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6" name="Google Shape;506;p25"/>
            <p:cNvGrpSpPr/>
            <p:nvPr/>
          </p:nvGrpSpPr>
          <p:grpSpPr>
            <a:xfrm>
              <a:off x="125" y="322375"/>
              <a:ext cx="3047649" cy="322368"/>
              <a:chOff x="137" y="0"/>
              <a:chExt cx="9143863" cy="967200"/>
            </a:xfrm>
          </p:grpSpPr>
          <p:sp>
            <p:nvSpPr>
              <p:cNvPr id="507" name="Google Shape;50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6" name="Google Shape;516;p25"/>
            <p:cNvGrpSpPr/>
            <p:nvPr/>
          </p:nvGrpSpPr>
          <p:grpSpPr>
            <a:xfrm>
              <a:off x="3048305" y="322375"/>
              <a:ext cx="3047649" cy="322368"/>
              <a:chOff x="137" y="0"/>
              <a:chExt cx="9143863" cy="967200"/>
            </a:xfrm>
          </p:grpSpPr>
          <p:sp>
            <p:nvSpPr>
              <p:cNvPr id="517" name="Google Shape;51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6" name="Google Shape;526;p25"/>
            <p:cNvGrpSpPr/>
            <p:nvPr/>
          </p:nvGrpSpPr>
          <p:grpSpPr>
            <a:xfrm>
              <a:off x="6096216" y="322375"/>
              <a:ext cx="3047649" cy="322368"/>
              <a:chOff x="137" y="0"/>
              <a:chExt cx="9143863" cy="967200"/>
            </a:xfrm>
          </p:grpSpPr>
          <p:sp>
            <p:nvSpPr>
              <p:cNvPr id="527" name="Google Shape;527;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 name="Google Shape;536;p25"/>
          <p:cNvGrpSpPr/>
          <p:nvPr/>
        </p:nvGrpSpPr>
        <p:grpSpPr>
          <a:xfrm>
            <a:off x="125" y="3868500"/>
            <a:ext cx="9143740" cy="644743"/>
            <a:chOff x="125" y="0"/>
            <a:chExt cx="9143740" cy="644743"/>
          </a:xfrm>
        </p:grpSpPr>
        <p:grpSp>
          <p:nvGrpSpPr>
            <p:cNvPr id="537" name="Google Shape;537;p25"/>
            <p:cNvGrpSpPr/>
            <p:nvPr/>
          </p:nvGrpSpPr>
          <p:grpSpPr>
            <a:xfrm>
              <a:off x="125" y="0"/>
              <a:ext cx="3047649" cy="322368"/>
              <a:chOff x="137" y="0"/>
              <a:chExt cx="9143863" cy="967200"/>
            </a:xfrm>
          </p:grpSpPr>
          <p:sp>
            <p:nvSpPr>
              <p:cNvPr id="538" name="Google Shape;53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7" name="Google Shape;547;p25"/>
            <p:cNvGrpSpPr/>
            <p:nvPr/>
          </p:nvGrpSpPr>
          <p:grpSpPr>
            <a:xfrm>
              <a:off x="3048305" y="0"/>
              <a:ext cx="3047649" cy="322368"/>
              <a:chOff x="137" y="0"/>
              <a:chExt cx="9143863" cy="967200"/>
            </a:xfrm>
          </p:grpSpPr>
          <p:sp>
            <p:nvSpPr>
              <p:cNvPr id="548" name="Google Shape;54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57" name="Google Shape;557;p25"/>
            <p:cNvGrpSpPr/>
            <p:nvPr/>
          </p:nvGrpSpPr>
          <p:grpSpPr>
            <a:xfrm>
              <a:off x="6096216" y="0"/>
              <a:ext cx="3047649" cy="322368"/>
              <a:chOff x="137" y="0"/>
              <a:chExt cx="9143863" cy="967200"/>
            </a:xfrm>
          </p:grpSpPr>
          <p:sp>
            <p:nvSpPr>
              <p:cNvPr id="558" name="Google Shape;55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 name="Google Shape;567;p25"/>
            <p:cNvGrpSpPr/>
            <p:nvPr/>
          </p:nvGrpSpPr>
          <p:grpSpPr>
            <a:xfrm>
              <a:off x="125" y="322375"/>
              <a:ext cx="3047649" cy="322368"/>
              <a:chOff x="137" y="0"/>
              <a:chExt cx="9143863" cy="967200"/>
            </a:xfrm>
          </p:grpSpPr>
          <p:sp>
            <p:nvSpPr>
              <p:cNvPr id="568" name="Google Shape;56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 name="Google Shape;577;p25"/>
            <p:cNvGrpSpPr/>
            <p:nvPr/>
          </p:nvGrpSpPr>
          <p:grpSpPr>
            <a:xfrm>
              <a:off x="3048305" y="322375"/>
              <a:ext cx="3047649" cy="322368"/>
              <a:chOff x="137" y="0"/>
              <a:chExt cx="9143863" cy="967200"/>
            </a:xfrm>
          </p:grpSpPr>
          <p:sp>
            <p:nvSpPr>
              <p:cNvPr id="578" name="Google Shape;57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7" name="Google Shape;587;p25"/>
            <p:cNvGrpSpPr/>
            <p:nvPr/>
          </p:nvGrpSpPr>
          <p:grpSpPr>
            <a:xfrm>
              <a:off x="6096216" y="322375"/>
              <a:ext cx="3047649" cy="322368"/>
              <a:chOff x="137" y="0"/>
              <a:chExt cx="9143863" cy="967200"/>
            </a:xfrm>
          </p:grpSpPr>
          <p:sp>
            <p:nvSpPr>
              <p:cNvPr id="588" name="Google Shape;588;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7" name="Google Shape;597;p25"/>
          <p:cNvGrpSpPr/>
          <p:nvPr/>
        </p:nvGrpSpPr>
        <p:grpSpPr>
          <a:xfrm>
            <a:off x="125" y="4513250"/>
            <a:ext cx="9143740" cy="644743"/>
            <a:chOff x="125" y="0"/>
            <a:chExt cx="9143740" cy="644743"/>
          </a:xfrm>
        </p:grpSpPr>
        <p:grpSp>
          <p:nvGrpSpPr>
            <p:cNvPr id="598" name="Google Shape;598;p25"/>
            <p:cNvGrpSpPr/>
            <p:nvPr/>
          </p:nvGrpSpPr>
          <p:grpSpPr>
            <a:xfrm>
              <a:off x="125" y="0"/>
              <a:ext cx="3047649" cy="322368"/>
              <a:chOff x="137" y="0"/>
              <a:chExt cx="9143863" cy="967200"/>
            </a:xfrm>
          </p:grpSpPr>
          <p:sp>
            <p:nvSpPr>
              <p:cNvPr id="599" name="Google Shape;59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8" name="Google Shape;608;p25"/>
            <p:cNvGrpSpPr/>
            <p:nvPr/>
          </p:nvGrpSpPr>
          <p:grpSpPr>
            <a:xfrm>
              <a:off x="3048305" y="0"/>
              <a:ext cx="3047649" cy="322368"/>
              <a:chOff x="137" y="0"/>
              <a:chExt cx="9143863" cy="967200"/>
            </a:xfrm>
          </p:grpSpPr>
          <p:sp>
            <p:nvSpPr>
              <p:cNvPr id="609" name="Google Shape;60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 name="Google Shape;618;p25"/>
            <p:cNvGrpSpPr/>
            <p:nvPr/>
          </p:nvGrpSpPr>
          <p:grpSpPr>
            <a:xfrm>
              <a:off x="6096216" y="0"/>
              <a:ext cx="3047649" cy="322368"/>
              <a:chOff x="137" y="0"/>
              <a:chExt cx="9143863" cy="967200"/>
            </a:xfrm>
          </p:grpSpPr>
          <p:sp>
            <p:nvSpPr>
              <p:cNvPr id="619" name="Google Shape;61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 name="Google Shape;628;p25"/>
            <p:cNvGrpSpPr/>
            <p:nvPr/>
          </p:nvGrpSpPr>
          <p:grpSpPr>
            <a:xfrm>
              <a:off x="125" y="322375"/>
              <a:ext cx="3047649" cy="322368"/>
              <a:chOff x="137" y="0"/>
              <a:chExt cx="9143863" cy="967200"/>
            </a:xfrm>
          </p:grpSpPr>
          <p:sp>
            <p:nvSpPr>
              <p:cNvPr id="629" name="Google Shape;62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 name="Google Shape;638;p25"/>
            <p:cNvGrpSpPr/>
            <p:nvPr/>
          </p:nvGrpSpPr>
          <p:grpSpPr>
            <a:xfrm>
              <a:off x="3048305" y="322375"/>
              <a:ext cx="3047649" cy="322368"/>
              <a:chOff x="137" y="0"/>
              <a:chExt cx="9143863" cy="967200"/>
            </a:xfrm>
          </p:grpSpPr>
          <p:sp>
            <p:nvSpPr>
              <p:cNvPr id="639" name="Google Shape;63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 name="Google Shape;648;p25"/>
            <p:cNvGrpSpPr/>
            <p:nvPr/>
          </p:nvGrpSpPr>
          <p:grpSpPr>
            <a:xfrm>
              <a:off x="6096216" y="322375"/>
              <a:ext cx="3047649" cy="322368"/>
              <a:chOff x="137" y="0"/>
              <a:chExt cx="9143863" cy="967200"/>
            </a:xfrm>
          </p:grpSpPr>
          <p:sp>
            <p:nvSpPr>
              <p:cNvPr id="649" name="Google Shape;649;p25"/>
              <p:cNvSpPr/>
              <p:nvPr/>
            </p:nvSpPr>
            <p:spPr>
              <a:xfrm rot="5400000">
                <a:off x="2443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5"/>
              <p:cNvSpPr/>
              <p:nvPr/>
            </p:nvSpPr>
            <p:spPr>
              <a:xfrm rot="5400000">
                <a:off x="1040445"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5"/>
              <p:cNvSpPr/>
              <p:nvPr/>
            </p:nvSpPr>
            <p:spPr>
              <a:xfrm rot="5400000">
                <a:off x="2056453"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5"/>
              <p:cNvSpPr/>
              <p:nvPr/>
            </p:nvSpPr>
            <p:spPr>
              <a:xfrm rot="5400000">
                <a:off x="3072461"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5"/>
              <p:cNvSpPr/>
              <p:nvPr/>
            </p:nvSpPr>
            <p:spPr>
              <a:xfrm rot="5400000">
                <a:off x="4088469"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5"/>
              <p:cNvSpPr/>
              <p:nvPr/>
            </p:nvSpPr>
            <p:spPr>
              <a:xfrm rot="5400000">
                <a:off x="5104477"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5"/>
              <p:cNvSpPr/>
              <p:nvPr/>
            </p:nvSpPr>
            <p:spPr>
              <a:xfrm rot="5400000">
                <a:off x="6120484"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5"/>
              <p:cNvSpPr/>
              <p:nvPr/>
            </p:nvSpPr>
            <p:spPr>
              <a:xfrm rot="5400000">
                <a:off x="7136492"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5"/>
              <p:cNvSpPr/>
              <p:nvPr/>
            </p:nvSpPr>
            <p:spPr>
              <a:xfrm rot="5400000">
                <a:off x="8152500" y="-24300"/>
                <a:ext cx="967200" cy="1015800"/>
              </a:xfrm>
              <a:prstGeom prst="rtTriangle">
                <a:avLst/>
              </a:prstGeom>
              <a:solidFill>
                <a:srgbClr val="4F4F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658" name="Google Shape;658;p25"/>
          <p:cNvSpPr txBox="1"/>
          <p:nvPr>
            <p:ph type="title"/>
          </p:nvPr>
        </p:nvSpPr>
        <p:spPr>
          <a:xfrm>
            <a:off x="850500" y="2202450"/>
            <a:ext cx="7443000" cy="738600"/>
          </a:xfrm>
          <a:prstGeom prst="rect">
            <a:avLst/>
          </a:prstGeom>
          <a:noFill/>
          <a:ln>
            <a:noFill/>
          </a:ln>
        </p:spPr>
        <p:txBody>
          <a:bodyPr anchorCtr="0" anchor="t" bIns="91425" lIns="91425" spcFirstLastPara="1" rIns="91425" wrap="square" tIns="91425">
            <a:noAutofit/>
          </a:bodyPr>
          <a:lstStyle>
            <a:lvl1pPr lvl="0" algn="ctr">
              <a:spcBef>
                <a:spcPts val="0"/>
              </a:spcBef>
              <a:spcAft>
                <a:spcPts val="0"/>
              </a:spcAft>
              <a:buNone/>
              <a:defRPr sz="3000">
                <a:solidFill>
                  <a:srgbClr val="FFFFFF"/>
                </a:solidFill>
                <a:latin typeface="Proxima Nova"/>
                <a:ea typeface="Proxima Nova"/>
                <a:cs typeface="Proxima Nova"/>
                <a:sym typeface="Proxima Nova"/>
              </a:defRPr>
            </a:lvl1pPr>
            <a:lvl2pPr lvl="1" algn="ctr">
              <a:spcBef>
                <a:spcPts val="0"/>
              </a:spcBef>
              <a:spcAft>
                <a:spcPts val="0"/>
              </a:spcAft>
              <a:buNone/>
              <a:defRPr sz="3000">
                <a:solidFill>
                  <a:srgbClr val="FFFFFF"/>
                </a:solidFill>
                <a:latin typeface="Proxima Nova"/>
                <a:ea typeface="Proxima Nova"/>
                <a:cs typeface="Proxima Nova"/>
                <a:sym typeface="Proxima Nova"/>
              </a:defRPr>
            </a:lvl2pPr>
            <a:lvl3pPr lvl="2" algn="ctr">
              <a:spcBef>
                <a:spcPts val="0"/>
              </a:spcBef>
              <a:spcAft>
                <a:spcPts val="0"/>
              </a:spcAft>
              <a:buNone/>
              <a:defRPr sz="3000">
                <a:solidFill>
                  <a:srgbClr val="FFFFFF"/>
                </a:solidFill>
                <a:latin typeface="Proxima Nova"/>
                <a:ea typeface="Proxima Nova"/>
                <a:cs typeface="Proxima Nova"/>
                <a:sym typeface="Proxima Nova"/>
              </a:defRPr>
            </a:lvl3pPr>
            <a:lvl4pPr lvl="3" algn="ctr">
              <a:spcBef>
                <a:spcPts val="0"/>
              </a:spcBef>
              <a:spcAft>
                <a:spcPts val="0"/>
              </a:spcAft>
              <a:buNone/>
              <a:defRPr sz="3000">
                <a:solidFill>
                  <a:srgbClr val="FFFFFF"/>
                </a:solidFill>
                <a:latin typeface="Proxima Nova"/>
                <a:ea typeface="Proxima Nova"/>
                <a:cs typeface="Proxima Nova"/>
                <a:sym typeface="Proxima Nova"/>
              </a:defRPr>
            </a:lvl4pPr>
            <a:lvl5pPr lvl="4" algn="ctr">
              <a:spcBef>
                <a:spcPts val="0"/>
              </a:spcBef>
              <a:spcAft>
                <a:spcPts val="0"/>
              </a:spcAft>
              <a:buNone/>
              <a:defRPr sz="3000">
                <a:solidFill>
                  <a:srgbClr val="FFFFFF"/>
                </a:solidFill>
                <a:latin typeface="Proxima Nova"/>
                <a:ea typeface="Proxima Nova"/>
                <a:cs typeface="Proxima Nova"/>
                <a:sym typeface="Proxima Nova"/>
              </a:defRPr>
            </a:lvl5pPr>
            <a:lvl6pPr lvl="5" algn="ctr">
              <a:spcBef>
                <a:spcPts val="0"/>
              </a:spcBef>
              <a:spcAft>
                <a:spcPts val="0"/>
              </a:spcAft>
              <a:buNone/>
              <a:defRPr sz="3000">
                <a:solidFill>
                  <a:srgbClr val="FFFFFF"/>
                </a:solidFill>
                <a:latin typeface="Proxima Nova"/>
                <a:ea typeface="Proxima Nova"/>
                <a:cs typeface="Proxima Nova"/>
                <a:sym typeface="Proxima Nova"/>
              </a:defRPr>
            </a:lvl6pPr>
            <a:lvl7pPr lvl="6" algn="ctr">
              <a:spcBef>
                <a:spcPts val="0"/>
              </a:spcBef>
              <a:spcAft>
                <a:spcPts val="0"/>
              </a:spcAft>
              <a:buNone/>
              <a:defRPr sz="3000">
                <a:solidFill>
                  <a:srgbClr val="FFFFFF"/>
                </a:solidFill>
                <a:latin typeface="Proxima Nova"/>
                <a:ea typeface="Proxima Nova"/>
                <a:cs typeface="Proxima Nova"/>
                <a:sym typeface="Proxima Nova"/>
              </a:defRPr>
            </a:lvl7pPr>
            <a:lvl8pPr lvl="7" algn="ctr">
              <a:spcBef>
                <a:spcPts val="0"/>
              </a:spcBef>
              <a:spcAft>
                <a:spcPts val="0"/>
              </a:spcAft>
              <a:buNone/>
              <a:defRPr sz="3000">
                <a:solidFill>
                  <a:srgbClr val="FFFFFF"/>
                </a:solidFill>
                <a:latin typeface="Proxima Nova"/>
                <a:ea typeface="Proxima Nova"/>
                <a:cs typeface="Proxima Nova"/>
                <a:sym typeface="Proxima Nova"/>
              </a:defRPr>
            </a:lvl8pPr>
            <a:lvl9pPr lvl="8" algn="ctr">
              <a:spcBef>
                <a:spcPts val="0"/>
              </a:spcBef>
              <a:spcAft>
                <a:spcPts val="0"/>
              </a:spcAft>
              <a:buNone/>
              <a:defRPr sz="3000">
                <a:solidFill>
                  <a:srgbClr val="FFFFFF"/>
                </a:solidFill>
                <a:latin typeface="Proxima Nova"/>
                <a:ea typeface="Proxima Nova"/>
                <a:cs typeface="Proxima Nova"/>
                <a:sym typeface="Proxima Nova"/>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663" name="Shape 663"/>
        <p:cNvGrpSpPr/>
        <p:nvPr/>
      </p:nvGrpSpPr>
      <p:grpSpPr>
        <a:xfrm>
          <a:off x="0" y="0"/>
          <a:ext cx="0" cy="0"/>
          <a:chOff x="0" y="0"/>
          <a:chExt cx="0" cy="0"/>
        </a:xfrm>
      </p:grpSpPr>
      <p:sp>
        <p:nvSpPr>
          <p:cNvPr id="664" name="Google Shape;664;p2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665" name="Google Shape;665;p2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666" name="Google Shape;666;p2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67" name="Shape 667"/>
        <p:cNvGrpSpPr/>
        <p:nvPr/>
      </p:nvGrpSpPr>
      <p:grpSpPr>
        <a:xfrm>
          <a:off x="0" y="0"/>
          <a:ext cx="0" cy="0"/>
          <a:chOff x="0" y="0"/>
          <a:chExt cx="0" cy="0"/>
        </a:xfrm>
      </p:grpSpPr>
      <p:sp>
        <p:nvSpPr>
          <p:cNvPr id="668" name="Google Shape;668;p28"/>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69" name="Google Shape;669;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70" name="Shape 670"/>
        <p:cNvGrpSpPr/>
        <p:nvPr/>
      </p:nvGrpSpPr>
      <p:grpSpPr>
        <a:xfrm>
          <a:off x="0" y="0"/>
          <a:ext cx="0" cy="0"/>
          <a:chOff x="0" y="0"/>
          <a:chExt cx="0" cy="0"/>
        </a:xfrm>
      </p:grpSpPr>
      <p:sp>
        <p:nvSpPr>
          <p:cNvPr id="671" name="Google Shape;671;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2" name="Google Shape;672;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73" name="Google Shape;673;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74" name="Shape 674"/>
        <p:cNvGrpSpPr/>
        <p:nvPr/>
      </p:nvGrpSpPr>
      <p:grpSpPr>
        <a:xfrm>
          <a:off x="0" y="0"/>
          <a:ext cx="0" cy="0"/>
          <a:chOff x="0" y="0"/>
          <a:chExt cx="0" cy="0"/>
        </a:xfrm>
      </p:grpSpPr>
      <p:sp>
        <p:nvSpPr>
          <p:cNvPr id="675" name="Google Shape;675;p30"/>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6" name="Google Shape;676;p30"/>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77" name="Google Shape;677;p30"/>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78" name="Google Shape;678;p3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79" name="Shape 679"/>
        <p:cNvGrpSpPr/>
        <p:nvPr/>
      </p:nvGrpSpPr>
      <p:grpSpPr>
        <a:xfrm>
          <a:off x="0" y="0"/>
          <a:ext cx="0" cy="0"/>
          <a:chOff x="0" y="0"/>
          <a:chExt cx="0" cy="0"/>
        </a:xfrm>
      </p:grpSpPr>
      <p:sp>
        <p:nvSpPr>
          <p:cNvPr id="680" name="Google Shape;680;p3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81" name="Google Shape;681;p3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2">
    <p:bg>
      <p:bgPr>
        <a:solidFill>
          <a:schemeClr val="accent3"/>
        </a:solidFill>
      </p:bgPr>
    </p:bg>
    <p:spTree>
      <p:nvGrpSpPr>
        <p:cNvPr id="17" name="Shape 17"/>
        <p:cNvGrpSpPr/>
        <p:nvPr/>
      </p:nvGrpSpPr>
      <p:grpSpPr>
        <a:xfrm>
          <a:off x="0" y="0"/>
          <a:ext cx="0" cy="0"/>
          <a:chOff x="0" y="0"/>
          <a:chExt cx="0" cy="0"/>
        </a:xfrm>
      </p:grpSpPr>
      <p:sp>
        <p:nvSpPr>
          <p:cNvPr id="18" name="Google Shape;18;p4"/>
          <p:cNvSpPr txBox="1"/>
          <p:nvPr>
            <p:ph type="title"/>
          </p:nvPr>
        </p:nvSpPr>
        <p:spPr>
          <a:xfrm>
            <a:off x="1812900" y="1874699"/>
            <a:ext cx="5518200" cy="409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accent1"/>
              </a:buClr>
              <a:buSzPts val="1800"/>
              <a:buFont typeface="Avenir"/>
              <a:buNone/>
              <a:defRPr b="1" sz="1800">
                <a:solidFill>
                  <a:schemeClr val="accent1"/>
                </a:solidFill>
                <a:latin typeface="Avenir"/>
                <a:ea typeface="Avenir"/>
                <a:cs typeface="Avenir"/>
                <a:sym typeface="Avenir"/>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19" name="Google Shape;19;p4"/>
          <p:cNvSpPr txBox="1"/>
          <p:nvPr>
            <p:ph idx="2" type="title"/>
          </p:nvPr>
        </p:nvSpPr>
        <p:spPr>
          <a:xfrm>
            <a:off x="1729650" y="2443350"/>
            <a:ext cx="5684700" cy="409200"/>
          </a:xfrm>
          <a:prstGeom prst="rect">
            <a:avLst/>
          </a:prstGeom>
          <a:noFill/>
          <a:ln>
            <a:noFill/>
          </a:ln>
        </p:spPr>
        <p:txBody>
          <a:bodyPr anchorCtr="0" anchor="ctr" bIns="91425" lIns="91425" spcFirstLastPara="1" rIns="91425" wrap="square" tIns="91425">
            <a:noAutofit/>
          </a:bodyPr>
          <a:lstStyle>
            <a:lvl1pPr lvl="0"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1pPr>
            <a:lvl2pPr lvl="1"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2pPr>
            <a:lvl3pPr lvl="2"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3pPr>
            <a:lvl4pPr lvl="3"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4pPr>
            <a:lvl5pPr lvl="4"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5pPr>
            <a:lvl6pPr lvl="5"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6pPr>
            <a:lvl7pPr lvl="6"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7pPr>
            <a:lvl8pPr lvl="7"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8pPr>
            <a:lvl9pPr lvl="8" rtl="0" algn="ctr">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9pPr>
          </a:lstStyle>
          <a:p/>
        </p:txBody>
      </p:sp>
      <p:pic>
        <p:nvPicPr>
          <p:cNvPr id="20" name="Google Shape;20;p4"/>
          <p:cNvPicPr preferRelativeResize="0"/>
          <p:nvPr/>
        </p:nvPicPr>
        <p:blipFill>
          <a:blip r:embed="rId2">
            <a:alphaModFix amt="35000"/>
          </a:blip>
          <a:stretch>
            <a:fillRect/>
          </a:stretch>
        </p:blipFill>
        <p:spPr>
          <a:xfrm>
            <a:off x="7275375" y="4853900"/>
            <a:ext cx="1458324" cy="161025"/>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82" name="Shape 682"/>
        <p:cNvGrpSpPr/>
        <p:nvPr/>
      </p:nvGrpSpPr>
      <p:grpSpPr>
        <a:xfrm>
          <a:off x="0" y="0"/>
          <a:ext cx="0" cy="0"/>
          <a:chOff x="0" y="0"/>
          <a:chExt cx="0" cy="0"/>
        </a:xfrm>
      </p:grpSpPr>
      <p:sp>
        <p:nvSpPr>
          <p:cNvPr id="683" name="Google Shape;683;p32"/>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84" name="Google Shape;684;p32"/>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685" name="Google Shape;685;p3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6" name="Shape 686"/>
        <p:cNvGrpSpPr/>
        <p:nvPr/>
      </p:nvGrpSpPr>
      <p:grpSpPr>
        <a:xfrm>
          <a:off x="0" y="0"/>
          <a:ext cx="0" cy="0"/>
          <a:chOff x="0" y="0"/>
          <a:chExt cx="0" cy="0"/>
        </a:xfrm>
      </p:grpSpPr>
      <p:sp>
        <p:nvSpPr>
          <p:cNvPr id="687" name="Google Shape;687;p33"/>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88" name="Google Shape;688;p3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89" name="Shape 689"/>
        <p:cNvGrpSpPr/>
        <p:nvPr/>
      </p:nvGrpSpPr>
      <p:grpSpPr>
        <a:xfrm>
          <a:off x="0" y="0"/>
          <a:ext cx="0" cy="0"/>
          <a:chOff x="0" y="0"/>
          <a:chExt cx="0" cy="0"/>
        </a:xfrm>
      </p:grpSpPr>
      <p:sp>
        <p:nvSpPr>
          <p:cNvPr id="690" name="Google Shape;690;p34"/>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92" name="Google Shape;692;p34"/>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93" name="Google Shape;693;p34"/>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694" name="Google Shape;694;p3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95" name="Shape 695"/>
        <p:cNvGrpSpPr/>
        <p:nvPr/>
      </p:nvGrpSpPr>
      <p:grpSpPr>
        <a:xfrm>
          <a:off x="0" y="0"/>
          <a:ext cx="0" cy="0"/>
          <a:chOff x="0" y="0"/>
          <a:chExt cx="0" cy="0"/>
        </a:xfrm>
      </p:grpSpPr>
      <p:sp>
        <p:nvSpPr>
          <p:cNvPr id="696" name="Google Shape;696;p35"/>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697" name="Google Shape;697;p3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98" name="Shape 698"/>
        <p:cNvGrpSpPr/>
        <p:nvPr/>
      </p:nvGrpSpPr>
      <p:grpSpPr>
        <a:xfrm>
          <a:off x="0" y="0"/>
          <a:ext cx="0" cy="0"/>
          <a:chOff x="0" y="0"/>
          <a:chExt cx="0" cy="0"/>
        </a:xfrm>
      </p:grpSpPr>
      <p:sp>
        <p:nvSpPr>
          <p:cNvPr id="699" name="Google Shape;699;p36"/>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00" name="Google Shape;700;p36"/>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701" name="Google Shape;701;p3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02" name="Shape 702"/>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_7">
    <p:bg>
      <p:bgPr>
        <a:solidFill>
          <a:srgbClr val="101D42"/>
        </a:solidFill>
      </p:bgPr>
    </p:bg>
    <p:spTree>
      <p:nvGrpSpPr>
        <p:cNvPr id="703" name="Shape 703"/>
        <p:cNvGrpSpPr/>
        <p:nvPr/>
      </p:nvGrpSpPr>
      <p:grpSpPr>
        <a:xfrm>
          <a:off x="0" y="0"/>
          <a:ext cx="0" cy="0"/>
          <a:chOff x="0" y="0"/>
          <a:chExt cx="0" cy="0"/>
        </a:xfrm>
      </p:grpSpPr>
      <p:pic>
        <p:nvPicPr>
          <p:cNvPr id="704" name="Google Shape;704;p38"/>
          <p:cNvPicPr preferRelativeResize="0"/>
          <p:nvPr/>
        </p:nvPicPr>
        <p:blipFill rotWithShape="1">
          <a:blip r:embed="rId2">
            <a:alphaModFix/>
          </a:blip>
          <a:srcRect b="3199" l="0" r="0" t="-3200"/>
          <a:stretch/>
        </p:blipFill>
        <p:spPr>
          <a:xfrm>
            <a:off x="0" y="-169750"/>
            <a:ext cx="9144003" cy="5313249"/>
          </a:xfrm>
          <a:prstGeom prst="rect">
            <a:avLst/>
          </a:prstGeom>
          <a:noFill/>
          <a:ln>
            <a:noFill/>
          </a:ln>
        </p:spPr>
      </p:pic>
      <p:pic>
        <p:nvPicPr>
          <p:cNvPr id="705" name="Google Shape;705;p38"/>
          <p:cNvPicPr preferRelativeResize="0"/>
          <p:nvPr/>
        </p:nvPicPr>
        <p:blipFill>
          <a:blip r:embed="rId3">
            <a:alphaModFix/>
          </a:blip>
          <a:stretch>
            <a:fillRect/>
          </a:stretch>
        </p:blipFill>
        <p:spPr>
          <a:xfrm>
            <a:off x="4795350" y="856175"/>
            <a:ext cx="3648725" cy="2924150"/>
          </a:xfrm>
          <a:prstGeom prst="rect">
            <a:avLst/>
          </a:prstGeom>
          <a:noFill/>
          <a:ln>
            <a:noFill/>
          </a:ln>
        </p:spPr>
      </p:pic>
      <p:sp>
        <p:nvSpPr>
          <p:cNvPr id="706" name="Google Shape;706;p38"/>
          <p:cNvSpPr/>
          <p:nvPr>
            <p:ph idx="2" type="pic"/>
          </p:nvPr>
        </p:nvSpPr>
        <p:spPr>
          <a:xfrm>
            <a:off x="4495800" y="1166050"/>
            <a:ext cx="3621600" cy="2877900"/>
          </a:xfrm>
          <a:prstGeom prst="rect">
            <a:avLst/>
          </a:prstGeom>
          <a:no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pic">
  <p:cSld name="SECTION_HEADER_1">
    <p:bg>
      <p:bgPr>
        <a:solidFill>
          <a:schemeClr val="lt1"/>
        </a:solidFill>
      </p:bgPr>
    </p:bg>
    <p:spTree>
      <p:nvGrpSpPr>
        <p:cNvPr id="707" name="Shape 707"/>
        <p:cNvGrpSpPr/>
        <p:nvPr/>
      </p:nvGrpSpPr>
      <p:grpSpPr>
        <a:xfrm>
          <a:off x="0" y="0"/>
          <a:ext cx="0" cy="0"/>
          <a:chOff x="0" y="0"/>
          <a:chExt cx="0" cy="0"/>
        </a:xfrm>
      </p:grpSpPr>
      <p:sp>
        <p:nvSpPr>
          <p:cNvPr id="708" name="Google Shape;708;p39"/>
          <p:cNvSpPr/>
          <p:nvPr/>
        </p:nvSpPr>
        <p:spPr>
          <a:xfrm>
            <a:off x="0" y="0"/>
            <a:ext cx="2272200" cy="5143500"/>
          </a:xfrm>
          <a:prstGeom prst="rect">
            <a:avLst/>
          </a:prstGeom>
          <a:solidFill>
            <a:srgbClr val="101D4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pic>
        <p:nvPicPr>
          <p:cNvPr id="709" name="Google Shape;709;p39"/>
          <p:cNvPicPr preferRelativeResize="0"/>
          <p:nvPr/>
        </p:nvPicPr>
        <p:blipFill rotWithShape="1">
          <a:blip r:embed="rId2">
            <a:alphaModFix/>
          </a:blip>
          <a:srcRect b="0" l="0" r="75334" t="46678"/>
          <a:stretch/>
        </p:blipFill>
        <p:spPr>
          <a:xfrm>
            <a:off x="0" y="2400813"/>
            <a:ext cx="2272200" cy="2742675"/>
          </a:xfrm>
          <a:prstGeom prst="rect">
            <a:avLst/>
          </a:prstGeom>
          <a:noFill/>
          <a:ln>
            <a:noFill/>
          </a:ln>
        </p:spPr>
      </p:pic>
    </p:spTree>
  </p:cSld>
  <p:clrMapOvr>
    <a:masterClrMapping/>
  </p:clrMapOvr>
  <p:extLst>
    <p:ext uri="{DCECCB84-F9BA-43D5-87BE-67443E8EF086}">
      <p15:sldGuideLst>
        <p15:guide id="1" orient="horz" pos="1512">
          <p15:clr>
            <a:srgbClr val="E46962"/>
          </p15:clr>
        </p15:guide>
        <p15:guide id="2" orient="horz" pos="1770">
          <p15:clr>
            <a:srgbClr val="E46962"/>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ullet points / Left / Short Title">
  <p:cSld name="CUSTOM_1_1_1">
    <p:bg>
      <p:bgPr>
        <a:solidFill>
          <a:srgbClr val="F6F6F4"/>
        </a:solidFill>
      </p:bgPr>
    </p:bg>
    <p:spTree>
      <p:nvGrpSpPr>
        <p:cNvPr id="710" name="Shape 710"/>
        <p:cNvGrpSpPr/>
        <p:nvPr/>
      </p:nvGrpSpPr>
      <p:grpSpPr>
        <a:xfrm>
          <a:off x="0" y="0"/>
          <a:ext cx="0" cy="0"/>
          <a:chOff x="0" y="0"/>
          <a:chExt cx="0" cy="0"/>
        </a:xfrm>
      </p:grpSpPr>
      <p:sp>
        <p:nvSpPr>
          <p:cNvPr id="711" name="Google Shape;711;p40"/>
          <p:cNvSpPr txBox="1"/>
          <p:nvPr>
            <p:ph type="title"/>
          </p:nvPr>
        </p:nvSpPr>
        <p:spPr>
          <a:xfrm>
            <a:off x="370875" y="367496"/>
            <a:ext cx="4169100" cy="531000"/>
          </a:xfrm>
          <a:prstGeom prst="rect">
            <a:avLst/>
          </a:prstGeom>
        </p:spPr>
        <p:txBody>
          <a:bodyPr anchorCtr="0" anchor="t" bIns="0" lIns="0" spcFirstLastPara="1" rIns="0" wrap="square" tIns="0">
            <a:spAutoFit/>
          </a:bodyPr>
          <a:lstStyle>
            <a:lvl1pPr lvl="0">
              <a:spcBef>
                <a:spcPts val="0"/>
              </a:spcBef>
              <a:spcAft>
                <a:spcPts val="0"/>
              </a:spcAft>
              <a:buClr>
                <a:schemeClr val="dk1"/>
              </a:buClr>
              <a:buSzPts val="3200"/>
              <a:buFont typeface="Avenir"/>
              <a:buNone/>
              <a:defRPr b="1" sz="3200">
                <a:solidFill>
                  <a:schemeClr val="dk1"/>
                </a:solidFill>
                <a:latin typeface="Avenir"/>
                <a:ea typeface="Avenir"/>
                <a:cs typeface="Avenir"/>
                <a:sym typeface="Avenir"/>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12" name="Google Shape;712;p40"/>
          <p:cNvSpPr txBox="1"/>
          <p:nvPr>
            <p:ph idx="1" type="subTitle"/>
          </p:nvPr>
        </p:nvSpPr>
        <p:spPr>
          <a:xfrm>
            <a:off x="370875" y="1553450"/>
            <a:ext cx="4201200" cy="2521200"/>
          </a:xfrm>
          <a:prstGeom prst="rect">
            <a:avLst/>
          </a:prstGeom>
        </p:spPr>
        <p:txBody>
          <a:bodyPr anchorCtr="0" anchor="t" bIns="0" lIns="0" spcFirstLastPara="1" rIns="0" wrap="square" tIns="0">
            <a:spAutoFit/>
          </a:bodyPr>
          <a:lstStyle>
            <a:lvl1pPr lvl="0">
              <a:lnSpc>
                <a:spcPct val="115000"/>
              </a:lnSpc>
              <a:spcBef>
                <a:spcPts val="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1pPr>
            <a:lvl2pPr lvl="1">
              <a:lnSpc>
                <a:spcPct val="115000"/>
              </a:lnSpc>
              <a:spcBef>
                <a:spcPts val="1200"/>
              </a:spcBef>
              <a:spcAft>
                <a:spcPts val="0"/>
              </a:spcAft>
              <a:buClr>
                <a:srgbClr val="1358DB"/>
              </a:buClr>
              <a:buSzPts val="1200"/>
              <a:buChar char="□"/>
              <a:defRPr sz="1200">
                <a:solidFill>
                  <a:schemeClr val="dk1"/>
                </a:solidFill>
                <a:latin typeface="Nunito Sans"/>
                <a:ea typeface="Nunito Sans"/>
                <a:cs typeface="Nunito Sans"/>
                <a:sym typeface="Nunito Sans"/>
              </a:defRPr>
            </a:lvl2pPr>
            <a:lvl3pPr lvl="2">
              <a:lnSpc>
                <a:spcPct val="115000"/>
              </a:lnSpc>
              <a:spcBef>
                <a:spcPts val="1200"/>
              </a:spcBef>
              <a:spcAft>
                <a:spcPts val="0"/>
              </a:spcAft>
              <a:buSzPts val="1400"/>
              <a:buChar char="■"/>
              <a:defRPr/>
            </a:lvl3pPr>
            <a:lvl4pPr lvl="3">
              <a:lnSpc>
                <a:spcPct val="115000"/>
              </a:lnSpc>
              <a:spcBef>
                <a:spcPts val="1200"/>
              </a:spcBef>
              <a:spcAft>
                <a:spcPts val="0"/>
              </a:spcAft>
              <a:buSzPts val="1400"/>
              <a:buChar char="●"/>
              <a:defRPr/>
            </a:lvl4pPr>
            <a:lvl5pPr lvl="4">
              <a:lnSpc>
                <a:spcPct val="115000"/>
              </a:lnSpc>
              <a:spcBef>
                <a:spcPts val="1200"/>
              </a:spcBef>
              <a:spcAft>
                <a:spcPts val="0"/>
              </a:spcAft>
              <a:buSzPts val="1400"/>
              <a:buChar char="○"/>
              <a:defRPr/>
            </a:lvl5pPr>
            <a:lvl6pPr lvl="5">
              <a:lnSpc>
                <a:spcPct val="115000"/>
              </a:lnSpc>
              <a:spcBef>
                <a:spcPts val="1200"/>
              </a:spcBef>
              <a:spcAft>
                <a:spcPts val="0"/>
              </a:spcAft>
              <a:buSzPts val="1400"/>
              <a:buChar char="■"/>
              <a:defRPr/>
            </a:lvl6pPr>
            <a:lvl7pPr lvl="6">
              <a:lnSpc>
                <a:spcPct val="115000"/>
              </a:lnSpc>
              <a:spcBef>
                <a:spcPts val="1200"/>
              </a:spcBef>
              <a:spcAft>
                <a:spcPts val="0"/>
              </a:spcAft>
              <a:buSzPts val="1400"/>
              <a:buChar char="●"/>
              <a:defRPr/>
            </a:lvl7pPr>
            <a:lvl8pPr lvl="7">
              <a:lnSpc>
                <a:spcPct val="115000"/>
              </a:lnSpc>
              <a:spcBef>
                <a:spcPts val="1200"/>
              </a:spcBef>
              <a:spcAft>
                <a:spcPts val="0"/>
              </a:spcAft>
              <a:buSzPts val="1400"/>
              <a:buChar char="○"/>
              <a:defRPr/>
            </a:lvl8pPr>
            <a:lvl9pPr lvl="8">
              <a:lnSpc>
                <a:spcPct val="115000"/>
              </a:lnSpc>
              <a:spcBef>
                <a:spcPts val="1200"/>
              </a:spcBef>
              <a:spcAft>
                <a:spcPts val="1200"/>
              </a:spcAft>
              <a:buSzPts val="1400"/>
              <a:buChar char="■"/>
              <a:defRPr/>
            </a:lvl9pPr>
          </a:lstStyle>
          <a:p/>
        </p:txBody>
      </p:sp>
      <p:sp>
        <p:nvSpPr>
          <p:cNvPr id="713" name="Google Shape;713;p40"/>
          <p:cNvSpPr/>
          <p:nvPr>
            <p:ph idx="2" type="pic"/>
          </p:nvPr>
        </p:nvSpPr>
        <p:spPr>
          <a:xfrm>
            <a:off x="5229150" y="1067575"/>
            <a:ext cx="3549000" cy="3320100"/>
          </a:xfrm>
          <a:prstGeom prst="roundRect">
            <a:avLst>
              <a:gd fmla="val 1767" name="adj"/>
            </a:avLst>
          </a:prstGeom>
          <a:noFill/>
          <a:ln>
            <a:noFill/>
          </a:ln>
        </p:spPr>
      </p:sp>
      <p:sp>
        <p:nvSpPr>
          <p:cNvPr id="714" name="Google Shape;714;p40"/>
          <p:cNvSpPr txBox="1"/>
          <p:nvPr>
            <p:ph idx="3" type="subTitle"/>
          </p:nvPr>
        </p:nvSpPr>
        <p:spPr>
          <a:xfrm>
            <a:off x="365750" y="1018175"/>
            <a:ext cx="4201200" cy="407100"/>
          </a:xfrm>
          <a:prstGeom prst="rect">
            <a:avLst/>
          </a:prstGeom>
        </p:spPr>
        <p:txBody>
          <a:bodyPr anchorCtr="0" anchor="t" bIns="0" lIns="0" spcFirstLastPara="1" rIns="0" wrap="square" tIns="0">
            <a:spAutoFit/>
          </a:bodyPr>
          <a:lstStyle>
            <a:lvl1pPr lvl="0">
              <a:lnSpc>
                <a:spcPct val="115000"/>
              </a:lnSpc>
              <a:spcBef>
                <a:spcPts val="0"/>
              </a:spcBef>
              <a:spcAft>
                <a:spcPts val="0"/>
              </a:spcAft>
              <a:buClr>
                <a:schemeClr val="dk1"/>
              </a:buClr>
              <a:buSzPts val="1200"/>
              <a:buFont typeface="Nunito Sans"/>
              <a:buNone/>
              <a:defRPr sz="1200">
                <a:solidFill>
                  <a:schemeClr val="dk1"/>
                </a:solidFill>
                <a:latin typeface="Nunito Sans"/>
                <a:ea typeface="Nunito Sans"/>
                <a:cs typeface="Nunito Sans"/>
                <a:sym typeface="Nunito Sans"/>
              </a:defRPr>
            </a:lvl1pPr>
            <a:lvl2pPr lvl="1">
              <a:spcBef>
                <a:spcPts val="0"/>
              </a:spcBef>
              <a:spcAft>
                <a:spcPts val="0"/>
              </a:spcAft>
              <a:buSzPts val="1200"/>
              <a:buFont typeface="Nunito Sans"/>
              <a:buNone/>
              <a:defRPr sz="1200">
                <a:latin typeface="Nunito Sans"/>
                <a:ea typeface="Nunito Sans"/>
                <a:cs typeface="Nunito Sans"/>
                <a:sym typeface="Nunito Sans"/>
              </a:defRPr>
            </a:lvl2pPr>
            <a:lvl3pPr lvl="2">
              <a:spcBef>
                <a:spcPts val="0"/>
              </a:spcBef>
              <a:spcAft>
                <a:spcPts val="0"/>
              </a:spcAft>
              <a:buSzPts val="1200"/>
              <a:buFont typeface="Nunito Sans"/>
              <a:buNone/>
              <a:defRPr sz="1200">
                <a:latin typeface="Nunito Sans"/>
                <a:ea typeface="Nunito Sans"/>
                <a:cs typeface="Nunito Sans"/>
                <a:sym typeface="Nunito Sans"/>
              </a:defRPr>
            </a:lvl3pPr>
            <a:lvl4pPr lvl="3">
              <a:spcBef>
                <a:spcPts val="0"/>
              </a:spcBef>
              <a:spcAft>
                <a:spcPts val="0"/>
              </a:spcAft>
              <a:buSzPts val="1200"/>
              <a:buFont typeface="Nunito Sans"/>
              <a:buNone/>
              <a:defRPr sz="1200">
                <a:latin typeface="Nunito Sans"/>
                <a:ea typeface="Nunito Sans"/>
                <a:cs typeface="Nunito Sans"/>
                <a:sym typeface="Nunito Sans"/>
              </a:defRPr>
            </a:lvl4pPr>
            <a:lvl5pPr lvl="4">
              <a:spcBef>
                <a:spcPts val="0"/>
              </a:spcBef>
              <a:spcAft>
                <a:spcPts val="0"/>
              </a:spcAft>
              <a:buSzPts val="1200"/>
              <a:buFont typeface="Nunito Sans"/>
              <a:buNone/>
              <a:defRPr sz="1200">
                <a:latin typeface="Nunito Sans"/>
                <a:ea typeface="Nunito Sans"/>
                <a:cs typeface="Nunito Sans"/>
                <a:sym typeface="Nunito Sans"/>
              </a:defRPr>
            </a:lvl5pPr>
            <a:lvl6pPr lvl="5">
              <a:spcBef>
                <a:spcPts val="0"/>
              </a:spcBef>
              <a:spcAft>
                <a:spcPts val="0"/>
              </a:spcAft>
              <a:buSzPts val="1200"/>
              <a:buFont typeface="Nunito Sans"/>
              <a:buNone/>
              <a:defRPr sz="1200">
                <a:latin typeface="Nunito Sans"/>
                <a:ea typeface="Nunito Sans"/>
                <a:cs typeface="Nunito Sans"/>
                <a:sym typeface="Nunito Sans"/>
              </a:defRPr>
            </a:lvl6pPr>
            <a:lvl7pPr lvl="6">
              <a:spcBef>
                <a:spcPts val="0"/>
              </a:spcBef>
              <a:spcAft>
                <a:spcPts val="0"/>
              </a:spcAft>
              <a:buSzPts val="1200"/>
              <a:buFont typeface="Nunito Sans"/>
              <a:buNone/>
              <a:defRPr sz="1200">
                <a:latin typeface="Nunito Sans"/>
                <a:ea typeface="Nunito Sans"/>
                <a:cs typeface="Nunito Sans"/>
                <a:sym typeface="Nunito Sans"/>
              </a:defRPr>
            </a:lvl7pPr>
            <a:lvl8pPr lvl="7">
              <a:spcBef>
                <a:spcPts val="0"/>
              </a:spcBef>
              <a:spcAft>
                <a:spcPts val="0"/>
              </a:spcAft>
              <a:buSzPts val="1200"/>
              <a:buFont typeface="Nunito Sans"/>
              <a:buNone/>
              <a:defRPr sz="1200">
                <a:latin typeface="Nunito Sans"/>
                <a:ea typeface="Nunito Sans"/>
                <a:cs typeface="Nunito Sans"/>
                <a:sym typeface="Nunito Sans"/>
              </a:defRPr>
            </a:lvl8pPr>
            <a:lvl9pPr lvl="8">
              <a:spcBef>
                <a:spcPts val="0"/>
              </a:spcBef>
              <a:spcAft>
                <a:spcPts val="0"/>
              </a:spcAft>
              <a:buSzPts val="1200"/>
              <a:buFont typeface="Nunito Sans"/>
              <a:buNone/>
              <a:defRPr sz="1200">
                <a:latin typeface="Nunito Sans"/>
                <a:ea typeface="Nunito Sans"/>
                <a:cs typeface="Nunito Sans"/>
                <a:sym typeface="Nunito Sans"/>
              </a:defRPr>
            </a:lvl9pPr>
          </a:lstStyle>
          <a:p/>
        </p:txBody>
      </p:sp>
    </p:spTree>
  </p:cSld>
  <p:clrMapOvr>
    <a:masterClrMapping/>
  </p:clrMapOvr>
  <p:extLst>
    <p:ext uri="{DCECCB84-F9BA-43D5-87BE-67443E8EF086}">
      <p15:sldGuideLst>
        <p15:guide id="1" pos="230">
          <p15:clr>
            <a:srgbClr val="E46962"/>
          </p15:clr>
        </p15:guide>
        <p15:guide id="2" orient="horz" pos="230">
          <p15:clr>
            <a:srgbClr val="E46962"/>
          </p15:clr>
        </p15:guide>
        <p15:guide id="3" pos="2880">
          <p15:clr>
            <a:srgbClr val="E46962"/>
          </p15:clr>
        </p15:guide>
        <p15:guide id="4" orient="horz" pos="566">
          <p15:clr>
            <a:srgbClr val="E46962"/>
          </p15:clr>
        </p15:guide>
        <p15:guide id="5" pos="5502">
          <p15:clr>
            <a:srgbClr val="E46962"/>
          </p15:clr>
        </p15:guide>
        <p15:guide id="6" pos="2976">
          <p15:clr>
            <a:srgbClr val="E46962"/>
          </p15:clr>
        </p15:guide>
        <p15:guide id="7" orient="horz" pos="641">
          <p15:clr>
            <a:srgbClr val="E46962"/>
          </p15:clr>
        </p15:guide>
        <p15:guide id="8" orient="horz" pos="979">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inciples/Frameworks slide">
  <p:cSld name="TITLE_1">
    <p:bg>
      <p:bgPr>
        <a:solidFill>
          <a:schemeClr val="accent4"/>
        </a:solidFill>
      </p:bgPr>
    </p:bg>
    <p:spTree>
      <p:nvGrpSpPr>
        <p:cNvPr id="715" name="Shape 715"/>
        <p:cNvGrpSpPr/>
        <p:nvPr/>
      </p:nvGrpSpPr>
      <p:grpSpPr>
        <a:xfrm>
          <a:off x="0" y="0"/>
          <a:ext cx="0" cy="0"/>
          <a:chOff x="0" y="0"/>
          <a:chExt cx="0" cy="0"/>
        </a:xfrm>
      </p:grpSpPr>
      <p:sp>
        <p:nvSpPr>
          <p:cNvPr id="716" name="Google Shape;716;p41"/>
          <p:cNvSpPr txBox="1"/>
          <p:nvPr>
            <p:ph type="title"/>
          </p:nvPr>
        </p:nvSpPr>
        <p:spPr>
          <a:xfrm>
            <a:off x="413225" y="420225"/>
            <a:ext cx="4158900" cy="633900"/>
          </a:xfrm>
          <a:prstGeom prst="rect">
            <a:avLst/>
          </a:prstGeom>
        </p:spPr>
        <p:txBody>
          <a:bodyPr anchorCtr="0" anchor="t" bIns="91425" lIns="91425" spcFirstLastPara="1" rIns="91425" wrap="square" tIns="91425">
            <a:spAutoFit/>
          </a:bodyPr>
          <a:lstStyle>
            <a:lvl1pPr lvl="0">
              <a:spcBef>
                <a:spcPts val="0"/>
              </a:spcBef>
              <a:spcAft>
                <a:spcPts val="0"/>
              </a:spcAft>
              <a:buClr>
                <a:schemeClr val="dk2"/>
              </a:buClr>
              <a:buSzPts val="3200"/>
              <a:buFont typeface="Avenir"/>
              <a:buNone/>
              <a:defRPr b="1" sz="3200">
                <a:solidFill>
                  <a:schemeClr val="dk2"/>
                </a:solidFill>
                <a:latin typeface="Avenir"/>
                <a:ea typeface="Avenir"/>
                <a:cs typeface="Avenir"/>
                <a:sym typeface="Avenir"/>
              </a:defRPr>
            </a:lvl1pPr>
            <a:lvl2pPr lvl="1">
              <a:spcBef>
                <a:spcPts val="0"/>
              </a:spcBef>
              <a:spcAft>
                <a:spcPts val="0"/>
              </a:spcAft>
              <a:buClr>
                <a:schemeClr val="dk2"/>
              </a:buClr>
              <a:buSzPts val="2800"/>
              <a:buNone/>
              <a:defRPr>
                <a:solidFill>
                  <a:schemeClr val="dk2"/>
                </a:solidFill>
              </a:defRPr>
            </a:lvl2pPr>
            <a:lvl3pPr lvl="2">
              <a:spcBef>
                <a:spcPts val="0"/>
              </a:spcBef>
              <a:spcAft>
                <a:spcPts val="0"/>
              </a:spcAft>
              <a:buClr>
                <a:schemeClr val="dk2"/>
              </a:buClr>
              <a:buSzPts val="2800"/>
              <a:buNone/>
              <a:defRPr>
                <a:solidFill>
                  <a:schemeClr val="dk2"/>
                </a:solidFill>
              </a:defRPr>
            </a:lvl3pPr>
            <a:lvl4pPr lvl="3">
              <a:spcBef>
                <a:spcPts val="0"/>
              </a:spcBef>
              <a:spcAft>
                <a:spcPts val="0"/>
              </a:spcAft>
              <a:buClr>
                <a:schemeClr val="dk2"/>
              </a:buClr>
              <a:buSzPts val="2800"/>
              <a:buNone/>
              <a:defRPr>
                <a:solidFill>
                  <a:schemeClr val="dk2"/>
                </a:solidFill>
              </a:defRPr>
            </a:lvl4pPr>
            <a:lvl5pPr lvl="4">
              <a:spcBef>
                <a:spcPts val="0"/>
              </a:spcBef>
              <a:spcAft>
                <a:spcPts val="0"/>
              </a:spcAft>
              <a:buClr>
                <a:schemeClr val="dk2"/>
              </a:buClr>
              <a:buSzPts val="2800"/>
              <a:buNone/>
              <a:defRPr>
                <a:solidFill>
                  <a:schemeClr val="dk2"/>
                </a:solidFill>
              </a:defRPr>
            </a:lvl5pPr>
            <a:lvl6pPr lvl="5">
              <a:spcBef>
                <a:spcPts val="0"/>
              </a:spcBef>
              <a:spcAft>
                <a:spcPts val="0"/>
              </a:spcAft>
              <a:buClr>
                <a:schemeClr val="dk2"/>
              </a:buClr>
              <a:buSzPts val="2800"/>
              <a:buNone/>
              <a:defRPr>
                <a:solidFill>
                  <a:schemeClr val="dk2"/>
                </a:solidFill>
              </a:defRPr>
            </a:lvl6pPr>
            <a:lvl7pPr lvl="6">
              <a:spcBef>
                <a:spcPts val="0"/>
              </a:spcBef>
              <a:spcAft>
                <a:spcPts val="0"/>
              </a:spcAft>
              <a:buClr>
                <a:schemeClr val="dk2"/>
              </a:buClr>
              <a:buSzPts val="2800"/>
              <a:buNone/>
              <a:defRPr>
                <a:solidFill>
                  <a:schemeClr val="dk2"/>
                </a:solidFill>
              </a:defRPr>
            </a:lvl7pPr>
            <a:lvl8pPr lvl="7">
              <a:spcBef>
                <a:spcPts val="0"/>
              </a:spcBef>
              <a:spcAft>
                <a:spcPts val="0"/>
              </a:spcAft>
              <a:buClr>
                <a:schemeClr val="dk2"/>
              </a:buClr>
              <a:buSzPts val="2800"/>
              <a:buNone/>
              <a:defRPr>
                <a:solidFill>
                  <a:schemeClr val="dk2"/>
                </a:solidFill>
              </a:defRPr>
            </a:lvl8pPr>
            <a:lvl9pPr lvl="8">
              <a:spcBef>
                <a:spcPts val="0"/>
              </a:spcBef>
              <a:spcAft>
                <a:spcPts val="0"/>
              </a:spcAft>
              <a:buClr>
                <a:schemeClr val="dk2"/>
              </a:buClr>
              <a:buSzPts val="2800"/>
              <a:buNone/>
              <a:defRPr>
                <a:solidFill>
                  <a:schemeClr val="dk2"/>
                </a:solidFill>
              </a:defRPr>
            </a:lvl9pPr>
          </a:lstStyle>
          <a:p/>
        </p:txBody>
      </p:sp>
      <p:sp>
        <p:nvSpPr>
          <p:cNvPr id="717" name="Google Shape;717;p41"/>
          <p:cNvSpPr txBox="1"/>
          <p:nvPr>
            <p:ph idx="1" type="subTitle"/>
          </p:nvPr>
        </p:nvSpPr>
        <p:spPr>
          <a:xfrm>
            <a:off x="425450" y="1097325"/>
            <a:ext cx="4158900" cy="794100"/>
          </a:xfrm>
          <a:prstGeom prst="rect">
            <a:avLst/>
          </a:prstGeom>
        </p:spPr>
        <p:txBody>
          <a:bodyPr anchorCtr="0" anchor="t" bIns="91425" lIns="91425" spcFirstLastPara="1" rIns="91425" wrap="square" tIns="91425">
            <a:spAutoFit/>
          </a:bodyPr>
          <a:lstStyle>
            <a:lvl1pPr lvl="0">
              <a:lnSpc>
                <a:spcPct val="115000"/>
              </a:lnSpc>
              <a:spcBef>
                <a:spcPts val="0"/>
              </a:spcBef>
              <a:spcAft>
                <a:spcPts val="0"/>
              </a:spcAft>
              <a:buClr>
                <a:schemeClr val="accent2"/>
              </a:buClr>
              <a:buSzPts val="1200"/>
              <a:buFont typeface="Nunito Sans"/>
              <a:buChar char="■"/>
              <a:defRPr sz="1200">
                <a:solidFill>
                  <a:schemeClr val="lt2"/>
                </a:solidFill>
                <a:latin typeface="Nunito Sans"/>
                <a:ea typeface="Nunito Sans"/>
                <a:cs typeface="Nunito Sans"/>
                <a:sym typeface="Nunito Sans"/>
              </a:defRPr>
            </a:lvl1pPr>
            <a:lvl2pPr lvl="1">
              <a:lnSpc>
                <a:spcPct val="150000"/>
              </a:lnSpc>
              <a:spcBef>
                <a:spcPts val="0"/>
              </a:spcBef>
              <a:spcAft>
                <a:spcPts val="0"/>
              </a:spcAft>
              <a:buClr>
                <a:schemeClr val="accent2"/>
              </a:buClr>
              <a:buSzPts val="1200"/>
              <a:buFont typeface="Nunito Sans"/>
              <a:buChar char="□"/>
              <a:defRPr sz="1200">
                <a:solidFill>
                  <a:schemeClr val="lt2"/>
                </a:solidFill>
                <a:latin typeface="Nunito Sans"/>
                <a:ea typeface="Nunito Sans"/>
                <a:cs typeface="Nunito Sans"/>
                <a:sym typeface="Nunito Sans"/>
              </a:defRPr>
            </a:lvl2pPr>
            <a:lvl3pPr lvl="2">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3pPr>
            <a:lvl4pPr lvl="3">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4pPr>
            <a:lvl5pPr lvl="4">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5pPr>
            <a:lvl6pPr lvl="5">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6pPr>
            <a:lvl7pPr lvl="6">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7pPr>
            <a:lvl8pPr lvl="7">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8pPr>
            <a:lvl9pPr lvl="8">
              <a:lnSpc>
                <a:spcPct val="150000"/>
              </a:lnSpc>
              <a:spcBef>
                <a:spcPts val="0"/>
              </a:spcBef>
              <a:spcAft>
                <a:spcPts val="0"/>
              </a:spcAft>
              <a:buClr>
                <a:schemeClr val="lt2"/>
              </a:buClr>
              <a:buSzPts val="1200"/>
              <a:buFont typeface="Nunito Sans"/>
              <a:buChar char="■"/>
              <a:defRPr sz="1200">
                <a:solidFill>
                  <a:schemeClr val="lt2"/>
                </a:solidFill>
                <a:latin typeface="Nunito Sans"/>
                <a:ea typeface="Nunito Sans"/>
                <a:cs typeface="Nunito Sans"/>
                <a:sym typeface="Nunito Sans"/>
              </a:defRPr>
            </a:lvl9pPr>
          </a:lstStyle>
          <a:p/>
        </p:txBody>
      </p:sp>
    </p:spTree>
  </p:cSld>
  <p:clrMapOvr>
    <a:masterClrMapping/>
  </p:clrMapOvr>
  <p:extLst>
    <p:ext uri="{DCECCB84-F9BA-43D5-87BE-67443E8EF086}">
      <p15:sldGuideLst>
        <p15:guide id="1" pos="261">
          <p15:clr>
            <a:srgbClr val="E46962"/>
          </p15:clr>
        </p15:guide>
        <p15:guide id="2" orient="horz" pos="260">
          <p15:clr>
            <a:srgbClr val="E46962"/>
          </p15:clr>
        </p15:guide>
        <p15:guide id="3" pos="2880">
          <p15:clr>
            <a:srgbClr val="E46962"/>
          </p15:clr>
        </p15:guide>
        <p15:guide id="4" orient="horz" pos="2980">
          <p15:clr>
            <a:srgbClr val="E46962"/>
          </p15:clr>
        </p15:guide>
        <p15:guide id="5" pos="5499">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3"/>
        </a:solidFill>
      </p:bgPr>
    </p:bg>
    <p:spTree>
      <p:nvGrpSpPr>
        <p:cNvPr id="2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0" y="3232950"/>
            <a:ext cx="4023951" cy="1910550"/>
          </a:xfrm>
          <a:prstGeom prst="rect">
            <a:avLst/>
          </a:prstGeom>
          <a:noFill/>
          <a:ln>
            <a:noFill/>
          </a:ln>
        </p:spPr>
      </p:pic>
      <p:sp>
        <p:nvSpPr>
          <p:cNvPr id="23" name="Google Shape;23;p5"/>
          <p:cNvSpPr txBox="1"/>
          <p:nvPr>
            <p:ph type="title"/>
          </p:nvPr>
        </p:nvSpPr>
        <p:spPr>
          <a:xfrm>
            <a:off x="2461700" y="2400825"/>
            <a:ext cx="654300" cy="4092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accent1"/>
              </a:buClr>
              <a:buSzPts val="3000"/>
              <a:buFont typeface="Avenir"/>
              <a:buNone/>
              <a:defRPr b="1" sz="3000">
                <a:solidFill>
                  <a:schemeClr val="accent1"/>
                </a:solidFill>
                <a:latin typeface="Avenir"/>
                <a:ea typeface="Avenir"/>
                <a:cs typeface="Avenir"/>
                <a:sym typeface="Avenir"/>
              </a:defRPr>
            </a:lvl1pPr>
            <a:lvl2pPr lvl="1" algn="ctr">
              <a:spcBef>
                <a:spcPts val="0"/>
              </a:spcBef>
              <a:spcAft>
                <a:spcPts val="0"/>
              </a:spcAft>
              <a:buClr>
                <a:schemeClr val="accent1"/>
              </a:buClr>
              <a:buSzPts val="1400"/>
              <a:buNone/>
              <a:defRPr>
                <a:solidFill>
                  <a:schemeClr val="accent1"/>
                </a:solidFill>
              </a:defRPr>
            </a:lvl2pPr>
            <a:lvl3pPr lvl="2" algn="ctr">
              <a:spcBef>
                <a:spcPts val="0"/>
              </a:spcBef>
              <a:spcAft>
                <a:spcPts val="0"/>
              </a:spcAft>
              <a:buClr>
                <a:schemeClr val="accent1"/>
              </a:buClr>
              <a:buSzPts val="1400"/>
              <a:buNone/>
              <a:defRPr>
                <a:solidFill>
                  <a:schemeClr val="accent1"/>
                </a:solidFill>
              </a:defRPr>
            </a:lvl3pPr>
            <a:lvl4pPr lvl="3" algn="ctr">
              <a:spcBef>
                <a:spcPts val="0"/>
              </a:spcBef>
              <a:spcAft>
                <a:spcPts val="0"/>
              </a:spcAft>
              <a:buClr>
                <a:schemeClr val="accent1"/>
              </a:buClr>
              <a:buSzPts val="1400"/>
              <a:buNone/>
              <a:defRPr>
                <a:solidFill>
                  <a:schemeClr val="accent1"/>
                </a:solidFill>
              </a:defRPr>
            </a:lvl4pPr>
            <a:lvl5pPr lvl="4" algn="ctr">
              <a:spcBef>
                <a:spcPts val="0"/>
              </a:spcBef>
              <a:spcAft>
                <a:spcPts val="0"/>
              </a:spcAft>
              <a:buClr>
                <a:schemeClr val="accent1"/>
              </a:buClr>
              <a:buSzPts val="1400"/>
              <a:buNone/>
              <a:defRPr>
                <a:solidFill>
                  <a:schemeClr val="accent1"/>
                </a:solidFill>
              </a:defRPr>
            </a:lvl5pPr>
            <a:lvl6pPr lvl="5" algn="ctr">
              <a:spcBef>
                <a:spcPts val="0"/>
              </a:spcBef>
              <a:spcAft>
                <a:spcPts val="0"/>
              </a:spcAft>
              <a:buClr>
                <a:schemeClr val="accent1"/>
              </a:buClr>
              <a:buSzPts val="1400"/>
              <a:buNone/>
              <a:defRPr>
                <a:solidFill>
                  <a:schemeClr val="accent1"/>
                </a:solidFill>
              </a:defRPr>
            </a:lvl6pPr>
            <a:lvl7pPr lvl="6" algn="ctr">
              <a:spcBef>
                <a:spcPts val="0"/>
              </a:spcBef>
              <a:spcAft>
                <a:spcPts val="0"/>
              </a:spcAft>
              <a:buClr>
                <a:schemeClr val="accent1"/>
              </a:buClr>
              <a:buSzPts val="1400"/>
              <a:buNone/>
              <a:defRPr>
                <a:solidFill>
                  <a:schemeClr val="accent1"/>
                </a:solidFill>
              </a:defRPr>
            </a:lvl7pPr>
            <a:lvl8pPr lvl="7" algn="ctr">
              <a:spcBef>
                <a:spcPts val="0"/>
              </a:spcBef>
              <a:spcAft>
                <a:spcPts val="0"/>
              </a:spcAft>
              <a:buClr>
                <a:schemeClr val="accent1"/>
              </a:buClr>
              <a:buSzPts val="1400"/>
              <a:buNone/>
              <a:defRPr>
                <a:solidFill>
                  <a:schemeClr val="accent1"/>
                </a:solidFill>
              </a:defRPr>
            </a:lvl8pPr>
            <a:lvl9pPr lvl="8" algn="ctr">
              <a:spcBef>
                <a:spcPts val="0"/>
              </a:spcBef>
              <a:spcAft>
                <a:spcPts val="0"/>
              </a:spcAft>
              <a:buClr>
                <a:schemeClr val="accent1"/>
              </a:buClr>
              <a:buSzPts val="1400"/>
              <a:buNone/>
              <a:defRPr>
                <a:solidFill>
                  <a:schemeClr val="accent1"/>
                </a:solidFill>
              </a:defRPr>
            </a:lvl9pPr>
          </a:lstStyle>
          <a:p/>
        </p:txBody>
      </p:sp>
      <p:sp>
        <p:nvSpPr>
          <p:cNvPr id="24" name="Google Shape;24;p5"/>
          <p:cNvSpPr txBox="1"/>
          <p:nvPr>
            <p:ph idx="2" type="title"/>
          </p:nvPr>
        </p:nvSpPr>
        <p:spPr>
          <a:xfrm>
            <a:off x="3157600" y="2396475"/>
            <a:ext cx="3663600" cy="409200"/>
          </a:xfrm>
          <a:prstGeom prst="rect">
            <a:avLst/>
          </a:prstGeom>
          <a:noFill/>
          <a:ln>
            <a:noFill/>
          </a:ln>
        </p:spPr>
        <p:txBody>
          <a:bodyPr anchorCtr="0" anchor="ctr" bIns="91425" lIns="91425" spcFirstLastPara="1" rIns="91425" wrap="square" tIns="91425">
            <a:noAutofit/>
          </a:bodyPr>
          <a:lstStyle>
            <a:lvl1pPr lv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1pPr>
            <a:lvl2pPr lvl="1">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2pPr>
            <a:lvl3pPr lvl="2">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3pPr>
            <a:lvl4pPr lvl="3">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4pPr>
            <a:lvl5pPr lvl="4">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5pPr>
            <a:lvl6pPr lvl="5">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6pPr>
            <a:lvl7pPr lvl="6">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7pPr>
            <a:lvl8pPr lvl="7">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8pPr>
            <a:lvl9pPr lvl="8">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9pPr>
          </a:lstStyle>
          <a:p/>
        </p:txBody>
      </p:sp>
      <p:pic>
        <p:nvPicPr>
          <p:cNvPr id="25" name="Google Shape;25;p5"/>
          <p:cNvPicPr preferRelativeResize="0"/>
          <p:nvPr/>
        </p:nvPicPr>
        <p:blipFill>
          <a:blip r:embed="rId3">
            <a:alphaModFix amt="35000"/>
          </a:blip>
          <a:stretch>
            <a:fillRect/>
          </a:stretch>
        </p:blipFill>
        <p:spPr>
          <a:xfrm>
            <a:off x="7275375" y="4853900"/>
            <a:ext cx="1458324" cy="161025"/>
          </a:xfrm>
          <a:prstGeom prst="rect">
            <a:avLst/>
          </a:prstGeom>
          <a:noFill/>
          <a:ln>
            <a:noFill/>
          </a:ln>
        </p:spPr>
      </p:pic>
    </p:spTree>
  </p:cSld>
  <p:clrMapOvr>
    <a:masterClrMapping/>
  </p:clrMapOvr>
  <p:extLst>
    <p:ext uri="{DCECCB84-F9BA-43D5-87BE-67443E8EF086}">
      <p15:sldGuideLst>
        <p15:guide id="1" orient="horz" pos="1512">
          <p15:clr>
            <a:srgbClr val="E46962"/>
          </p15:clr>
        </p15:guide>
        <p15:guide id="2" orient="horz" pos="1770">
          <p15:clr>
            <a:srgbClr val="E46962"/>
          </p15:clr>
        </p15:guide>
      </p15:sldGuideLst>
    </p:ext>
  </p:extLst>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6 Image grid">
  <p:cSld name="TITLE_ONLY_1">
    <p:spTree>
      <p:nvGrpSpPr>
        <p:cNvPr id="718" name="Shape 718"/>
        <p:cNvGrpSpPr/>
        <p:nvPr/>
      </p:nvGrpSpPr>
      <p:grpSpPr>
        <a:xfrm>
          <a:off x="0" y="0"/>
          <a:ext cx="0" cy="0"/>
          <a:chOff x="0" y="0"/>
          <a:chExt cx="0" cy="0"/>
        </a:xfrm>
      </p:grpSpPr>
      <p:sp>
        <p:nvSpPr>
          <p:cNvPr id="719" name="Google Shape;719;p42"/>
          <p:cNvSpPr/>
          <p:nvPr>
            <p:ph idx="2" type="pic"/>
          </p:nvPr>
        </p:nvSpPr>
        <p:spPr>
          <a:xfrm>
            <a:off x="6796700" y="0"/>
            <a:ext cx="2347200" cy="2739600"/>
          </a:xfrm>
          <a:prstGeom prst="rect">
            <a:avLst/>
          </a:prstGeom>
          <a:noFill/>
          <a:ln cap="flat" cmpd="sng" w="9525">
            <a:solidFill>
              <a:schemeClr val="lt1"/>
            </a:solidFill>
            <a:prstDash val="solid"/>
            <a:round/>
            <a:headEnd len="sm" w="sm" type="none"/>
            <a:tailEnd len="sm" w="sm" type="none"/>
          </a:ln>
        </p:spPr>
      </p:sp>
      <p:sp>
        <p:nvSpPr>
          <p:cNvPr id="720" name="Google Shape;720;p42"/>
          <p:cNvSpPr/>
          <p:nvPr>
            <p:ph idx="3" type="pic"/>
          </p:nvPr>
        </p:nvSpPr>
        <p:spPr>
          <a:xfrm>
            <a:off x="0" y="0"/>
            <a:ext cx="4419900" cy="2055000"/>
          </a:xfrm>
          <a:prstGeom prst="rect">
            <a:avLst/>
          </a:prstGeom>
          <a:noFill/>
          <a:ln cap="flat" cmpd="sng" w="9525">
            <a:solidFill>
              <a:schemeClr val="lt1"/>
            </a:solidFill>
            <a:prstDash val="solid"/>
            <a:round/>
            <a:headEnd len="sm" w="sm" type="none"/>
            <a:tailEnd len="sm" w="sm" type="none"/>
          </a:ln>
        </p:spPr>
      </p:sp>
      <p:sp>
        <p:nvSpPr>
          <p:cNvPr id="721" name="Google Shape;721;p42"/>
          <p:cNvSpPr/>
          <p:nvPr>
            <p:ph idx="4" type="pic"/>
          </p:nvPr>
        </p:nvSpPr>
        <p:spPr>
          <a:xfrm>
            <a:off x="125" y="2068800"/>
            <a:ext cx="2209800" cy="3075000"/>
          </a:xfrm>
          <a:prstGeom prst="rect">
            <a:avLst/>
          </a:prstGeom>
          <a:noFill/>
          <a:ln cap="flat" cmpd="sng" w="9525">
            <a:solidFill>
              <a:schemeClr val="lt1"/>
            </a:solidFill>
            <a:prstDash val="solid"/>
            <a:round/>
            <a:headEnd len="sm" w="sm" type="none"/>
            <a:tailEnd len="sm" w="sm" type="none"/>
          </a:ln>
        </p:spPr>
      </p:sp>
      <p:sp>
        <p:nvSpPr>
          <p:cNvPr id="722" name="Google Shape;722;p42"/>
          <p:cNvSpPr/>
          <p:nvPr>
            <p:ph idx="5" type="pic"/>
          </p:nvPr>
        </p:nvSpPr>
        <p:spPr>
          <a:xfrm>
            <a:off x="4434825" y="2753975"/>
            <a:ext cx="4709100" cy="2389800"/>
          </a:xfrm>
          <a:prstGeom prst="rect">
            <a:avLst/>
          </a:prstGeom>
          <a:noFill/>
          <a:ln cap="flat" cmpd="sng" w="9525">
            <a:solidFill>
              <a:schemeClr val="lt1"/>
            </a:solidFill>
            <a:prstDash val="solid"/>
            <a:round/>
            <a:headEnd len="sm" w="sm" type="none"/>
            <a:tailEnd len="sm" w="sm" type="none"/>
          </a:ln>
        </p:spPr>
      </p:sp>
      <p:sp>
        <p:nvSpPr>
          <p:cNvPr id="723" name="Google Shape;723;p42"/>
          <p:cNvSpPr/>
          <p:nvPr>
            <p:ph idx="6" type="pic"/>
          </p:nvPr>
        </p:nvSpPr>
        <p:spPr>
          <a:xfrm>
            <a:off x="2225125" y="2068800"/>
            <a:ext cx="2194500" cy="3075000"/>
          </a:xfrm>
          <a:prstGeom prst="rect">
            <a:avLst/>
          </a:prstGeom>
          <a:noFill/>
          <a:ln cap="flat" cmpd="sng" w="9525">
            <a:solidFill>
              <a:schemeClr val="lt1"/>
            </a:solidFill>
            <a:prstDash val="solid"/>
            <a:round/>
            <a:headEnd len="sm" w="sm" type="none"/>
            <a:tailEnd len="sm" w="sm" type="none"/>
          </a:ln>
        </p:spPr>
      </p:sp>
      <p:sp>
        <p:nvSpPr>
          <p:cNvPr id="724" name="Google Shape;724;p42"/>
          <p:cNvSpPr/>
          <p:nvPr>
            <p:ph idx="7" type="pic"/>
          </p:nvPr>
        </p:nvSpPr>
        <p:spPr>
          <a:xfrm>
            <a:off x="4434825" y="0"/>
            <a:ext cx="2347200" cy="2739600"/>
          </a:xfrm>
          <a:prstGeom prst="rect">
            <a:avLst/>
          </a:prstGeom>
          <a:noFill/>
          <a:ln cap="flat" cmpd="sng" w="9525">
            <a:solidFill>
              <a:schemeClr val="lt1"/>
            </a:solidFill>
            <a:prstDash val="solid"/>
            <a:round/>
            <a:headEnd len="sm" w="sm" type="none"/>
            <a:tailEnd len="sm" w="sm" type="none"/>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Slide">
  <p:cSld name="SECTION_HEADER_1">
    <p:bg>
      <p:bgPr>
        <a:solidFill>
          <a:schemeClr val="accent3"/>
        </a:solidFill>
      </p:bgPr>
    </p:bg>
    <p:spTree>
      <p:nvGrpSpPr>
        <p:cNvPr id="26" name="Shape 26"/>
        <p:cNvGrpSpPr/>
        <p:nvPr/>
      </p:nvGrpSpPr>
      <p:grpSpPr>
        <a:xfrm>
          <a:off x="0" y="0"/>
          <a:ext cx="0" cy="0"/>
          <a:chOff x="0" y="0"/>
          <a:chExt cx="0" cy="0"/>
        </a:xfrm>
      </p:grpSpPr>
      <p:pic>
        <p:nvPicPr>
          <p:cNvPr id="27" name="Google Shape;27;p6"/>
          <p:cNvPicPr preferRelativeResize="0"/>
          <p:nvPr/>
        </p:nvPicPr>
        <p:blipFill>
          <a:blip r:embed="rId2">
            <a:alphaModFix/>
          </a:blip>
          <a:stretch>
            <a:fillRect/>
          </a:stretch>
        </p:blipFill>
        <p:spPr>
          <a:xfrm>
            <a:off x="0" y="3232950"/>
            <a:ext cx="4023951" cy="1910550"/>
          </a:xfrm>
          <a:prstGeom prst="rect">
            <a:avLst/>
          </a:prstGeom>
          <a:noFill/>
          <a:ln>
            <a:noFill/>
          </a:ln>
        </p:spPr>
      </p:pic>
      <p:sp>
        <p:nvSpPr>
          <p:cNvPr id="28" name="Google Shape;28;p6"/>
          <p:cNvSpPr txBox="1"/>
          <p:nvPr>
            <p:ph type="title"/>
          </p:nvPr>
        </p:nvSpPr>
        <p:spPr>
          <a:xfrm>
            <a:off x="365760" y="457200"/>
            <a:ext cx="5684700" cy="3273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1pPr>
            <a:lvl2pPr lvl="1"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2pPr>
            <a:lvl3pPr lvl="2"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3pPr>
            <a:lvl4pPr lvl="3"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4pPr>
            <a:lvl5pPr lvl="4"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5pPr>
            <a:lvl6pPr lvl="5"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6pPr>
            <a:lvl7pPr lvl="6"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7pPr>
            <a:lvl8pPr lvl="7"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8pPr>
            <a:lvl9pPr lvl="8"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9pPr>
          </a:lstStyle>
          <a:p/>
        </p:txBody>
      </p:sp>
      <p:sp>
        <p:nvSpPr>
          <p:cNvPr id="29" name="Google Shape;29;p6"/>
          <p:cNvSpPr txBox="1"/>
          <p:nvPr>
            <p:ph idx="2" type="title"/>
          </p:nvPr>
        </p:nvSpPr>
        <p:spPr>
          <a:xfrm>
            <a:off x="4606925" y="2653993"/>
            <a:ext cx="245400" cy="369300"/>
          </a:xfrm>
          <a:prstGeom prst="rect">
            <a:avLst/>
          </a:prstGeom>
          <a:noFill/>
          <a:ln>
            <a:noFill/>
          </a:ln>
        </p:spPr>
        <p:txBody>
          <a:bodyPr anchorCtr="0" anchor="ctr" bIns="0" lIns="0" spcFirstLastPara="1" rIns="0" wrap="square" tIns="0">
            <a:spAutoFit/>
          </a:bodyPr>
          <a:lstStyle>
            <a:lvl1pPr lvl="0" rtl="0" algn="ctr">
              <a:spcBef>
                <a:spcPts val="0"/>
              </a:spcBef>
              <a:spcAft>
                <a:spcPts val="0"/>
              </a:spcAft>
              <a:buClr>
                <a:schemeClr val="accent1"/>
              </a:buClr>
              <a:buSzPts val="1200"/>
              <a:buFont typeface="Avenir"/>
              <a:buChar char="■"/>
              <a:defRPr b="1" sz="1200">
                <a:solidFill>
                  <a:schemeClr val="accent1"/>
                </a:solidFill>
                <a:latin typeface="Avenir"/>
                <a:ea typeface="Avenir"/>
                <a:cs typeface="Avenir"/>
                <a:sym typeface="Avenir"/>
              </a:defRPr>
            </a:lvl1pPr>
            <a:lvl2pPr lvl="1" rtl="0" algn="ctr">
              <a:spcBef>
                <a:spcPts val="0"/>
              </a:spcBef>
              <a:spcAft>
                <a:spcPts val="0"/>
              </a:spcAft>
              <a:buClr>
                <a:schemeClr val="accent1"/>
              </a:buClr>
              <a:buSzPts val="1200"/>
              <a:buChar char="○"/>
              <a:defRPr sz="1200">
                <a:solidFill>
                  <a:schemeClr val="accent1"/>
                </a:solidFill>
              </a:defRPr>
            </a:lvl2pPr>
            <a:lvl3pPr lvl="2" rtl="0" algn="ctr">
              <a:spcBef>
                <a:spcPts val="0"/>
              </a:spcBef>
              <a:spcAft>
                <a:spcPts val="0"/>
              </a:spcAft>
              <a:buClr>
                <a:schemeClr val="accent1"/>
              </a:buClr>
              <a:buSzPts val="1200"/>
              <a:buChar char="■"/>
              <a:defRPr sz="1200">
                <a:solidFill>
                  <a:schemeClr val="accent1"/>
                </a:solidFill>
              </a:defRPr>
            </a:lvl3pPr>
            <a:lvl4pPr lvl="3" rtl="0" algn="ctr">
              <a:spcBef>
                <a:spcPts val="0"/>
              </a:spcBef>
              <a:spcAft>
                <a:spcPts val="0"/>
              </a:spcAft>
              <a:buClr>
                <a:schemeClr val="accent1"/>
              </a:buClr>
              <a:buSzPts val="1200"/>
              <a:buChar char="●"/>
              <a:defRPr sz="1200">
                <a:solidFill>
                  <a:schemeClr val="accent1"/>
                </a:solidFill>
              </a:defRPr>
            </a:lvl4pPr>
            <a:lvl5pPr lvl="4" rtl="0" algn="ctr">
              <a:spcBef>
                <a:spcPts val="0"/>
              </a:spcBef>
              <a:spcAft>
                <a:spcPts val="0"/>
              </a:spcAft>
              <a:buClr>
                <a:schemeClr val="accent1"/>
              </a:buClr>
              <a:buSzPts val="1200"/>
              <a:buChar char="○"/>
              <a:defRPr sz="1200">
                <a:solidFill>
                  <a:schemeClr val="accent1"/>
                </a:solidFill>
              </a:defRPr>
            </a:lvl5pPr>
            <a:lvl6pPr lvl="5" rtl="0" algn="ctr">
              <a:spcBef>
                <a:spcPts val="0"/>
              </a:spcBef>
              <a:spcAft>
                <a:spcPts val="0"/>
              </a:spcAft>
              <a:buClr>
                <a:schemeClr val="accent1"/>
              </a:buClr>
              <a:buSzPts val="1200"/>
              <a:buChar char="■"/>
              <a:defRPr sz="1200">
                <a:solidFill>
                  <a:schemeClr val="accent1"/>
                </a:solidFill>
              </a:defRPr>
            </a:lvl6pPr>
            <a:lvl7pPr lvl="6" rtl="0" algn="ctr">
              <a:spcBef>
                <a:spcPts val="0"/>
              </a:spcBef>
              <a:spcAft>
                <a:spcPts val="0"/>
              </a:spcAft>
              <a:buClr>
                <a:schemeClr val="accent1"/>
              </a:buClr>
              <a:buSzPts val="1200"/>
              <a:buChar char="●"/>
              <a:defRPr sz="1200">
                <a:solidFill>
                  <a:schemeClr val="accent1"/>
                </a:solidFill>
              </a:defRPr>
            </a:lvl7pPr>
            <a:lvl8pPr lvl="7" rtl="0" algn="ctr">
              <a:spcBef>
                <a:spcPts val="0"/>
              </a:spcBef>
              <a:spcAft>
                <a:spcPts val="0"/>
              </a:spcAft>
              <a:buClr>
                <a:schemeClr val="accent1"/>
              </a:buClr>
              <a:buSzPts val="1200"/>
              <a:buChar char="○"/>
              <a:defRPr sz="1200">
                <a:solidFill>
                  <a:schemeClr val="accent1"/>
                </a:solidFill>
              </a:defRPr>
            </a:lvl8pPr>
            <a:lvl9pPr lvl="8" rtl="0" algn="ctr">
              <a:spcBef>
                <a:spcPts val="0"/>
              </a:spcBef>
              <a:spcAft>
                <a:spcPts val="0"/>
              </a:spcAft>
              <a:buClr>
                <a:schemeClr val="accent1"/>
              </a:buClr>
              <a:buSzPts val="1200"/>
              <a:buChar char="■"/>
              <a:defRPr sz="1200">
                <a:solidFill>
                  <a:schemeClr val="accent1"/>
                </a:solidFill>
              </a:defRPr>
            </a:lvl9pPr>
          </a:lstStyle>
          <a:p/>
        </p:txBody>
      </p:sp>
      <p:sp>
        <p:nvSpPr>
          <p:cNvPr id="30" name="Google Shape;30;p6"/>
          <p:cNvSpPr txBox="1"/>
          <p:nvPr>
            <p:ph idx="3" type="title"/>
          </p:nvPr>
        </p:nvSpPr>
        <p:spPr>
          <a:xfrm>
            <a:off x="5012350" y="2654000"/>
            <a:ext cx="3188100" cy="3693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1pPr>
            <a:lvl2pPr lvl="1"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2pPr>
            <a:lvl3pPr lvl="2"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3pPr>
            <a:lvl4pPr lvl="3"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4pPr>
            <a:lvl5pPr lvl="4"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5pPr>
            <a:lvl6pPr lvl="5"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6pPr>
            <a:lvl7pPr lvl="6"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7pPr>
            <a:lvl8pPr lvl="7"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8pPr>
            <a:lvl9pPr lvl="8"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9pPr>
          </a:lstStyle>
          <a:p/>
        </p:txBody>
      </p:sp>
      <p:sp>
        <p:nvSpPr>
          <p:cNvPr id="31" name="Google Shape;31;p6"/>
          <p:cNvSpPr txBox="1"/>
          <p:nvPr>
            <p:ph idx="4" type="title"/>
          </p:nvPr>
        </p:nvSpPr>
        <p:spPr>
          <a:xfrm>
            <a:off x="8185451" y="2653993"/>
            <a:ext cx="592800" cy="161100"/>
          </a:xfrm>
          <a:prstGeom prst="rect">
            <a:avLst/>
          </a:prstGeom>
          <a:noFill/>
          <a:ln>
            <a:noFill/>
          </a:ln>
        </p:spPr>
        <p:txBody>
          <a:bodyPr anchorCtr="0" anchor="ctr" bIns="0" lIns="0" spcFirstLastPara="1" rIns="0" wrap="square" tIns="0">
            <a:spAutoFit/>
          </a:bodyPr>
          <a:lstStyle>
            <a:lvl1pPr lvl="0"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1pPr>
            <a:lvl2pPr lvl="1"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2pPr>
            <a:lvl3pPr lvl="2"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3pPr>
            <a:lvl4pPr lvl="3"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4pPr>
            <a:lvl5pPr lvl="4"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5pPr>
            <a:lvl6pPr lvl="5"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6pPr>
            <a:lvl7pPr lvl="6"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7pPr>
            <a:lvl8pPr lvl="7"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8pPr>
            <a:lvl9pPr lvl="8"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9pPr>
          </a:lstStyle>
          <a:p/>
        </p:txBody>
      </p:sp>
      <p:sp>
        <p:nvSpPr>
          <p:cNvPr id="32" name="Google Shape;32;p6"/>
          <p:cNvSpPr txBox="1"/>
          <p:nvPr>
            <p:ph idx="5" type="title"/>
          </p:nvPr>
        </p:nvSpPr>
        <p:spPr>
          <a:xfrm>
            <a:off x="4606925" y="3173018"/>
            <a:ext cx="245400" cy="161100"/>
          </a:xfrm>
          <a:prstGeom prst="rect">
            <a:avLst/>
          </a:prstGeom>
          <a:noFill/>
          <a:ln>
            <a:noFill/>
          </a:ln>
        </p:spPr>
        <p:txBody>
          <a:bodyPr anchorCtr="0" anchor="ctr" bIns="0" lIns="0" spcFirstLastPara="1" rIns="0" wrap="square" tIns="0">
            <a:spAutoFit/>
          </a:bodyPr>
          <a:lstStyle>
            <a:lvl1pPr lvl="0" rtl="0" algn="ctr">
              <a:spcBef>
                <a:spcPts val="0"/>
              </a:spcBef>
              <a:spcAft>
                <a:spcPts val="0"/>
              </a:spcAft>
              <a:buClr>
                <a:schemeClr val="accent1"/>
              </a:buClr>
              <a:buSzPts val="1200"/>
              <a:buFont typeface="Avenir"/>
              <a:buNone/>
              <a:defRPr b="1" sz="1200">
                <a:solidFill>
                  <a:schemeClr val="accent1"/>
                </a:solidFill>
                <a:latin typeface="Avenir"/>
                <a:ea typeface="Avenir"/>
                <a:cs typeface="Avenir"/>
                <a:sym typeface="Avenir"/>
              </a:defRPr>
            </a:lvl1pPr>
            <a:lvl2pPr lvl="1" rtl="0" algn="ctr">
              <a:spcBef>
                <a:spcPts val="0"/>
              </a:spcBef>
              <a:spcAft>
                <a:spcPts val="0"/>
              </a:spcAft>
              <a:buClr>
                <a:schemeClr val="accent1"/>
              </a:buClr>
              <a:buSzPts val="1200"/>
              <a:buNone/>
              <a:defRPr sz="1200">
                <a:solidFill>
                  <a:schemeClr val="accent1"/>
                </a:solidFill>
              </a:defRPr>
            </a:lvl2pPr>
            <a:lvl3pPr lvl="2" rtl="0" algn="ctr">
              <a:spcBef>
                <a:spcPts val="0"/>
              </a:spcBef>
              <a:spcAft>
                <a:spcPts val="0"/>
              </a:spcAft>
              <a:buClr>
                <a:schemeClr val="accent1"/>
              </a:buClr>
              <a:buSzPts val="1200"/>
              <a:buNone/>
              <a:defRPr sz="1200">
                <a:solidFill>
                  <a:schemeClr val="accent1"/>
                </a:solidFill>
              </a:defRPr>
            </a:lvl3pPr>
            <a:lvl4pPr lvl="3" rtl="0" algn="ctr">
              <a:spcBef>
                <a:spcPts val="0"/>
              </a:spcBef>
              <a:spcAft>
                <a:spcPts val="0"/>
              </a:spcAft>
              <a:buClr>
                <a:schemeClr val="accent1"/>
              </a:buClr>
              <a:buSzPts val="1200"/>
              <a:buNone/>
              <a:defRPr sz="1200">
                <a:solidFill>
                  <a:schemeClr val="accent1"/>
                </a:solidFill>
              </a:defRPr>
            </a:lvl4pPr>
            <a:lvl5pPr lvl="4" rtl="0" algn="ctr">
              <a:spcBef>
                <a:spcPts val="0"/>
              </a:spcBef>
              <a:spcAft>
                <a:spcPts val="0"/>
              </a:spcAft>
              <a:buClr>
                <a:schemeClr val="accent1"/>
              </a:buClr>
              <a:buSzPts val="1200"/>
              <a:buNone/>
              <a:defRPr sz="1200">
                <a:solidFill>
                  <a:schemeClr val="accent1"/>
                </a:solidFill>
              </a:defRPr>
            </a:lvl5pPr>
            <a:lvl6pPr lvl="5" rtl="0" algn="ctr">
              <a:spcBef>
                <a:spcPts val="0"/>
              </a:spcBef>
              <a:spcAft>
                <a:spcPts val="0"/>
              </a:spcAft>
              <a:buClr>
                <a:schemeClr val="accent1"/>
              </a:buClr>
              <a:buSzPts val="1200"/>
              <a:buNone/>
              <a:defRPr sz="1200">
                <a:solidFill>
                  <a:schemeClr val="accent1"/>
                </a:solidFill>
              </a:defRPr>
            </a:lvl6pPr>
            <a:lvl7pPr lvl="6" rtl="0" algn="ctr">
              <a:spcBef>
                <a:spcPts val="0"/>
              </a:spcBef>
              <a:spcAft>
                <a:spcPts val="0"/>
              </a:spcAft>
              <a:buClr>
                <a:schemeClr val="accent1"/>
              </a:buClr>
              <a:buSzPts val="1200"/>
              <a:buNone/>
              <a:defRPr sz="1200">
                <a:solidFill>
                  <a:schemeClr val="accent1"/>
                </a:solidFill>
              </a:defRPr>
            </a:lvl7pPr>
            <a:lvl8pPr lvl="7" rtl="0" algn="ctr">
              <a:spcBef>
                <a:spcPts val="0"/>
              </a:spcBef>
              <a:spcAft>
                <a:spcPts val="0"/>
              </a:spcAft>
              <a:buClr>
                <a:schemeClr val="accent1"/>
              </a:buClr>
              <a:buSzPts val="1200"/>
              <a:buNone/>
              <a:defRPr sz="1200">
                <a:solidFill>
                  <a:schemeClr val="accent1"/>
                </a:solidFill>
              </a:defRPr>
            </a:lvl8pPr>
            <a:lvl9pPr lvl="8" rtl="0" algn="ctr">
              <a:spcBef>
                <a:spcPts val="0"/>
              </a:spcBef>
              <a:spcAft>
                <a:spcPts val="0"/>
              </a:spcAft>
              <a:buClr>
                <a:schemeClr val="accent1"/>
              </a:buClr>
              <a:buSzPts val="1200"/>
              <a:buNone/>
              <a:defRPr sz="1200">
                <a:solidFill>
                  <a:schemeClr val="accent1"/>
                </a:solidFill>
              </a:defRPr>
            </a:lvl9pPr>
          </a:lstStyle>
          <a:p/>
        </p:txBody>
      </p:sp>
      <p:sp>
        <p:nvSpPr>
          <p:cNvPr id="33" name="Google Shape;33;p6"/>
          <p:cNvSpPr txBox="1"/>
          <p:nvPr>
            <p:ph idx="6" type="title"/>
          </p:nvPr>
        </p:nvSpPr>
        <p:spPr>
          <a:xfrm>
            <a:off x="5012350" y="3173025"/>
            <a:ext cx="3188100" cy="3693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1pPr>
            <a:lvl2pPr lvl="1"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2pPr>
            <a:lvl3pPr lvl="2"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3pPr>
            <a:lvl4pPr lvl="3"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4pPr>
            <a:lvl5pPr lvl="4"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5pPr>
            <a:lvl6pPr lvl="5"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6pPr>
            <a:lvl7pPr lvl="6"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7pPr>
            <a:lvl8pPr lvl="7"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8pPr>
            <a:lvl9pPr lvl="8"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9pPr>
          </a:lstStyle>
          <a:p/>
        </p:txBody>
      </p:sp>
      <p:sp>
        <p:nvSpPr>
          <p:cNvPr id="34" name="Google Shape;34;p6"/>
          <p:cNvSpPr txBox="1"/>
          <p:nvPr>
            <p:ph idx="7" type="title"/>
          </p:nvPr>
        </p:nvSpPr>
        <p:spPr>
          <a:xfrm>
            <a:off x="8185451" y="3173018"/>
            <a:ext cx="592800" cy="161100"/>
          </a:xfrm>
          <a:prstGeom prst="rect">
            <a:avLst/>
          </a:prstGeom>
          <a:noFill/>
          <a:ln>
            <a:noFill/>
          </a:ln>
        </p:spPr>
        <p:txBody>
          <a:bodyPr anchorCtr="0" anchor="ctr" bIns="0" lIns="0" spcFirstLastPara="1" rIns="0" wrap="square" tIns="0">
            <a:spAutoFit/>
          </a:bodyPr>
          <a:lstStyle>
            <a:lvl1pPr lvl="0"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1pPr>
            <a:lvl2pPr lvl="1"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2pPr>
            <a:lvl3pPr lvl="2"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3pPr>
            <a:lvl4pPr lvl="3"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4pPr>
            <a:lvl5pPr lvl="4"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5pPr>
            <a:lvl6pPr lvl="5"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6pPr>
            <a:lvl7pPr lvl="6"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7pPr>
            <a:lvl8pPr lvl="7"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8pPr>
            <a:lvl9pPr lvl="8"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9pPr>
          </a:lstStyle>
          <a:p/>
        </p:txBody>
      </p:sp>
      <p:sp>
        <p:nvSpPr>
          <p:cNvPr id="35" name="Google Shape;35;p6"/>
          <p:cNvSpPr txBox="1"/>
          <p:nvPr>
            <p:ph idx="8" type="title"/>
          </p:nvPr>
        </p:nvSpPr>
        <p:spPr>
          <a:xfrm>
            <a:off x="4606925" y="3692043"/>
            <a:ext cx="245400" cy="161100"/>
          </a:xfrm>
          <a:prstGeom prst="rect">
            <a:avLst/>
          </a:prstGeom>
          <a:noFill/>
          <a:ln>
            <a:noFill/>
          </a:ln>
        </p:spPr>
        <p:txBody>
          <a:bodyPr anchorCtr="0" anchor="ctr" bIns="0" lIns="0" spcFirstLastPara="1" rIns="0" wrap="square" tIns="0">
            <a:spAutoFit/>
          </a:bodyPr>
          <a:lstStyle>
            <a:lvl1pPr lvl="0" rtl="0" algn="ctr">
              <a:spcBef>
                <a:spcPts val="0"/>
              </a:spcBef>
              <a:spcAft>
                <a:spcPts val="0"/>
              </a:spcAft>
              <a:buClr>
                <a:schemeClr val="accent1"/>
              </a:buClr>
              <a:buSzPts val="1200"/>
              <a:buFont typeface="Avenir"/>
              <a:buNone/>
              <a:defRPr b="1" sz="1200">
                <a:solidFill>
                  <a:schemeClr val="accent1"/>
                </a:solidFill>
                <a:latin typeface="Avenir"/>
                <a:ea typeface="Avenir"/>
                <a:cs typeface="Avenir"/>
                <a:sym typeface="Avenir"/>
              </a:defRPr>
            </a:lvl1pPr>
            <a:lvl2pPr lvl="1" rtl="0" algn="ctr">
              <a:spcBef>
                <a:spcPts val="0"/>
              </a:spcBef>
              <a:spcAft>
                <a:spcPts val="0"/>
              </a:spcAft>
              <a:buClr>
                <a:schemeClr val="accent1"/>
              </a:buClr>
              <a:buSzPts val="1200"/>
              <a:buNone/>
              <a:defRPr sz="1200">
                <a:solidFill>
                  <a:schemeClr val="accent1"/>
                </a:solidFill>
              </a:defRPr>
            </a:lvl2pPr>
            <a:lvl3pPr lvl="2" rtl="0" algn="ctr">
              <a:spcBef>
                <a:spcPts val="0"/>
              </a:spcBef>
              <a:spcAft>
                <a:spcPts val="0"/>
              </a:spcAft>
              <a:buClr>
                <a:schemeClr val="accent1"/>
              </a:buClr>
              <a:buSzPts val="1200"/>
              <a:buNone/>
              <a:defRPr sz="1200">
                <a:solidFill>
                  <a:schemeClr val="accent1"/>
                </a:solidFill>
              </a:defRPr>
            </a:lvl3pPr>
            <a:lvl4pPr lvl="3" rtl="0" algn="ctr">
              <a:spcBef>
                <a:spcPts val="0"/>
              </a:spcBef>
              <a:spcAft>
                <a:spcPts val="0"/>
              </a:spcAft>
              <a:buClr>
                <a:schemeClr val="accent1"/>
              </a:buClr>
              <a:buSzPts val="1200"/>
              <a:buNone/>
              <a:defRPr sz="1200">
                <a:solidFill>
                  <a:schemeClr val="accent1"/>
                </a:solidFill>
              </a:defRPr>
            </a:lvl4pPr>
            <a:lvl5pPr lvl="4" rtl="0" algn="ctr">
              <a:spcBef>
                <a:spcPts val="0"/>
              </a:spcBef>
              <a:spcAft>
                <a:spcPts val="0"/>
              </a:spcAft>
              <a:buClr>
                <a:schemeClr val="accent1"/>
              </a:buClr>
              <a:buSzPts val="1200"/>
              <a:buNone/>
              <a:defRPr sz="1200">
                <a:solidFill>
                  <a:schemeClr val="accent1"/>
                </a:solidFill>
              </a:defRPr>
            </a:lvl5pPr>
            <a:lvl6pPr lvl="5" rtl="0" algn="ctr">
              <a:spcBef>
                <a:spcPts val="0"/>
              </a:spcBef>
              <a:spcAft>
                <a:spcPts val="0"/>
              </a:spcAft>
              <a:buClr>
                <a:schemeClr val="accent1"/>
              </a:buClr>
              <a:buSzPts val="1200"/>
              <a:buNone/>
              <a:defRPr sz="1200">
                <a:solidFill>
                  <a:schemeClr val="accent1"/>
                </a:solidFill>
              </a:defRPr>
            </a:lvl6pPr>
            <a:lvl7pPr lvl="6" rtl="0" algn="ctr">
              <a:spcBef>
                <a:spcPts val="0"/>
              </a:spcBef>
              <a:spcAft>
                <a:spcPts val="0"/>
              </a:spcAft>
              <a:buClr>
                <a:schemeClr val="accent1"/>
              </a:buClr>
              <a:buSzPts val="1200"/>
              <a:buNone/>
              <a:defRPr sz="1200">
                <a:solidFill>
                  <a:schemeClr val="accent1"/>
                </a:solidFill>
              </a:defRPr>
            </a:lvl7pPr>
            <a:lvl8pPr lvl="7" rtl="0" algn="ctr">
              <a:spcBef>
                <a:spcPts val="0"/>
              </a:spcBef>
              <a:spcAft>
                <a:spcPts val="0"/>
              </a:spcAft>
              <a:buClr>
                <a:schemeClr val="accent1"/>
              </a:buClr>
              <a:buSzPts val="1200"/>
              <a:buNone/>
              <a:defRPr sz="1200">
                <a:solidFill>
                  <a:schemeClr val="accent1"/>
                </a:solidFill>
              </a:defRPr>
            </a:lvl8pPr>
            <a:lvl9pPr lvl="8" rtl="0" algn="ctr">
              <a:spcBef>
                <a:spcPts val="0"/>
              </a:spcBef>
              <a:spcAft>
                <a:spcPts val="0"/>
              </a:spcAft>
              <a:buClr>
                <a:schemeClr val="accent1"/>
              </a:buClr>
              <a:buSzPts val="1200"/>
              <a:buNone/>
              <a:defRPr sz="1200">
                <a:solidFill>
                  <a:schemeClr val="accent1"/>
                </a:solidFill>
              </a:defRPr>
            </a:lvl9pPr>
          </a:lstStyle>
          <a:p/>
        </p:txBody>
      </p:sp>
      <p:sp>
        <p:nvSpPr>
          <p:cNvPr id="36" name="Google Shape;36;p6"/>
          <p:cNvSpPr txBox="1"/>
          <p:nvPr>
            <p:ph idx="9" type="title"/>
          </p:nvPr>
        </p:nvSpPr>
        <p:spPr>
          <a:xfrm>
            <a:off x="5012350" y="3692050"/>
            <a:ext cx="3188100" cy="3693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1pPr>
            <a:lvl2pPr lvl="1" rtl="0">
              <a:spcBef>
                <a:spcPts val="0"/>
              </a:spcBef>
              <a:spcAft>
                <a:spcPts val="0"/>
              </a:spcAft>
              <a:buClr>
                <a:schemeClr val="accent1"/>
              </a:buClr>
              <a:buSzPts val="1200"/>
              <a:buFont typeface="Avenir"/>
              <a:buChar char="□"/>
              <a:defRPr b="1" sz="1200">
                <a:solidFill>
                  <a:schemeClr val="dk1"/>
                </a:solidFill>
                <a:latin typeface="Avenir"/>
                <a:ea typeface="Avenir"/>
                <a:cs typeface="Avenir"/>
                <a:sym typeface="Avenir"/>
              </a:defRPr>
            </a:lvl2pPr>
            <a:lvl3pPr lvl="2"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3pPr>
            <a:lvl4pPr lvl="3"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4pPr>
            <a:lvl5pPr lvl="4"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5pPr>
            <a:lvl6pPr lvl="5"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6pPr>
            <a:lvl7pPr lvl="6"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7pPr>
            <a:lvl8pPr lvl="7"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8pPr>
            <a:lvl9pPr lvl="8" rtl="0">
              <a:spcBef>
                <a:spcPts val="0"/>
              </a:spcBef>
              <a:spcAft>
                <a:spcPts val="0"/>
              </a:spcAft>
              <a:buClr>
                <a:schemeClr val="dk1"/>
              </a:buClr>
              <a:buSzPts val="1200"/>
              <a:buFont typeface="Avenir"/>
              <a:buChar char="■"/>
              <a:defRPr b="1" sz="1200">
                <a:solidFill>
                  <a:schemeClr val="dk1"/>
                </a:solidFill>
                <a:latin typeface="Avenir"/>
                <a:ea typeface="Avenir"/>
                <a:cs typeface="Avenir"/>
                <a:sym typeface="Avenir"/>
              </a:defRPr>
            </a:lvl9pPr>
          </a:lstStyle>
          <a:p/>
        </p:txBody>
      </p:sp>
      <p:sp>
        <p:nvSpPr>
          <p:cNvPr id="37" name="Google Shape;37;p6"/>
          <p:cNvSpPr txBox="1"/>
          <p:nvPr>
            <p:ph idx="13" type="title"/>
          </p:nvPr>
        </p:nvSpPr>
        <p:spPr>
          <a:xfrm>
            <a:off x="8185451" y="3692043"/>
            <a:ext cx="592800" cy="161100"/>
          </a:xfrm>
          <a:prstGeom prst="rect">
            <a:avLst/>
          </a:prstGeom>
          <a:noFill/>
          <a:ln>
            <a:noFill/>
          </a:ln>
        </p:spPr>
        <p:txBody>
          <a:bodyPr anchorCtr="0" anchor="ctr" bIns="0" lIns="0" spcFirstLastPara="1" rIns="0" wrap="square" tIns="0">
            <a:spAutoFit/>
          </a:bodyPr>
          <a:lstStyle>
            <a:lvl1pPr lvl="0"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1pPr>
            <a:lvl2pPr lvl="1"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2pPr>
            <a:lvl3pPr lvl="2"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3pPr>
            <a:lvl4pPr lvl="3"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4pPr>
            <a:lvl5pPr lvl="4"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5pPr>
            <a:lvl6pPr lvl="5"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6pPr>
            <a:lvl7pPr lvl="6"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7pPr>
            <a:lvl8pPr lvl="7"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8pPr>
            <a:lvl9pPr lvl="8" rtl="0" algn="r">
              <a:spcBef>
                <a:spcPts val="0"/>
              </a:spcBef>
              <a:spcAft>
                <a:spcPts val="0"/>
              </a:spcAft>
              <a:buClr>
                <a:schemeClr val="lt1"/>
              </a:buClr>
              <a:buSzPts val="1200"/>
              <a:buFont typeface="Avenir"/>
              <a:buNone/>
              <a:defRPr b="1" sz="1200">
                <a:solidFill>
                  <a:schemeClr val="lt1"/>
                </a:solidFill>
                <a:latin typeface="Avenir"/>
                <a:ea typeface="Avenir"/>
                <a:cs typeface="Avenir"/>
                <a:sym typeface="Avenir"/>
              </a:defRPr>
            </a:lvl9pPr>
          </a:lstStyle>
          <a:p/>
        </p:txBody>
      </p:sp>
      <p:sp>
        <p:nvSpPr>
          <p:cNvPr id="38" name="Google Shape;38;p6"/>
          <p:cNvSpPr txBox="1"/>
          <p:nvPr>
            <p:ph idx="14" type="title"/>
          </p:nvPr>
        </p:nvSpPr>
        <p:spPr>
          <a:xfrm>
            <a:off x="5012350" y="4211075"/>
            <a:ext cx="3188100" cy="1611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1pPr>
            <a:lvl2pPr lvl="1"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2pPr>
            <a:lvl3pPr lvl="2"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3pPr>
            <a:lvl4pPr lvl="3"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4pPr>
            <a:lvl5pPr lvl="4"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5pPr>
            <a:lvl6pPr lvl="5"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6pPr>
            <a:lvl7pPr lvl="6"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7pPr>
            <a:lvl8pPr lvl="7"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8pPr>
            <a:lvl9pPr lvl="8" rtl="0">
              <a:spcBef>
                <a:spcPts val="0"/>
              </a:spcBef>
              <a:spcAft>
                <a:spcPts val="0"/>
              </a:spcAft>
              <a:buClr>
                <a:schemeClr val="dk1"/>
              </a:buClr>
              <a:buSzPts val="1200"/>
              <a:buFont typeface="Avenir"/>
              <a:buNone/>
              <a:defRPr b="1" i="1" sz="1200">
                <a:solidFill>
                  <a:schemeClr val="dk1"/>
                </a:solidFill>
                <a:latin typeface="Avenir"/>
                <a:ea typeface="Avenir"/>
                <a:cs typeface="Avenir"/>
                <a:sym typeface="Avenir"/>
              </a:defRPr>
            </a:lvl9pPr>
          </a:lstStyle>
          <a:p/>
        </p:txBody>
      </p:sp>
      <p:pic>
        <p:nvPicPr>
          <p:cNvPr id="39" name="Google Shape;39;p6"/>
          <p:cNvPicPr preferRelativeResize="0"/>
          <p:nvPr/>
        </p:nvPicPr>
        <p:blipFill>
          <a:blip r:embed="rId3">
            <a:alphaModFix amt="35000"/>
          </a:blip>
          <a:stretch>
            <a:fillRect/>
          </a:stretch>
        </p:blipFill>
        <p:spPr>
          <a:xfrm>
            <a:off x="7275375" y="4853900"/>
            <a:ext cx="1458324" cy="161025"/>
          </a:xfrm>
          <a:prstGeom prst="rect">
            <a:avLst/>
          </a:prstGeom>
          <a:noFill/>
          <a:ln>
            <a:noFill/>
          </a:ln>
        </p:spPr>
      </p:pic>
    </p:spTree>
  </p:cSld>
  <p:clrMapOvr>
    <a:masterClrMapping/>
  </p:clrMapOvr>
  <p:extLst>
    <p:ext uri="{DCECCB84-F9BA-43D5-87BE-67443E8EF086}">
      <p15:sldGuideLst>
        <p15:guide id="1" orient="horz" pos="288">
          <p15:clr>
            <a:srgbClr val="E46962"/>
          </p15:clr>
        </p15:guide>
        <p15:guide id="2" pos="230">
          <p15:clr>
            <a:srgbClr val="E46962"/>
          </p15:clr>
        </p15:guide>
        <p15:guide id="3" pos="5530">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earning Objectives Slide">
  <p:cSld name="CUSTOM_4">
    <p:bg>
      <p:bgPr>
        <a:solidFill>
          <a:schemeClr val="accent3"/>
        </a:solidFill>
      </p:bgPr>
    </p:bg>
    <p:spTree>
      <p:nvGrpSpPr>
        <p:cNvPr id="40" name="Shape 40"/>
        <p:cNvGrpSpPr/>
        <p:nvPr/>
      </p:nvGrpSpPr>
      <p:grpSpPr>
        <a:xfrm>
          <a:off x="0" y="0"/>
          <a:ext cx="0" cy="0"/>
          <a:chOff x="0" y="0"/>
          <a:chExt cx="0" cy="0"/>
        </a:xfrm>
      </p:grpSpPr>
      <p:sp>
        <p:nvSpPr>
          <p:cNvPr id="41" name="Google Shape;41;p7"/>
          <p:cNvSpPr txBox="1"/>
          <p:nvPr>
            <p:ph type="title"/>
          </p:nvPr>
        </p:nvSpPr>
        <p:spPr>
          <a:xfrm>
            <a:off x="365760" y="457200"/>
            <a:ext cx="5684700" cy="327300"/>
          </a:xfrm>
          <a:prstGeom prst="rect">
            <a:avLst/>
          </a:prstGeom>
          <a:noFill/>
          <a:ln>
            <a:noFill/>
          </a:ln>
        </p:spPr>
        <p:txBody>
          <a:bodyPr anchorCtr="0" anchor="ctr" bIns="0" lIns="0" spcFirstLastPara="1" rIns="0" wrap="square" tIns="0">
            <a:spAutoFit/>
          </a:bodyPr>
          <a:lstStyle>
            <a:lvl1pPr lvl="0"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1pPr>
            <a:lvl2pPr lvl="1"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2pPr>
            <a:lvl3pPr lvl="2"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3pPr>
            <a:lvl4pPr lvl="3"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4pPr>
            <a:lvl5pPr lvl="4"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5pPr>
            <a:lvl6pPr lvl="5"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6pPr>
            <a:lvl7pPr lvl="6"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7pPr>
            <a:lvl8pPr lvl="7"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8pPr>
            <a:lvl9pPr lvl="8" rtl="0">
              <a:spcBef>
                <a:spcPts val="0"/>
              </a:spcBef>
              <a:spcAft>
                <a:spcPts val="0"/>
              </a:spcAft>
              <a:buClr>
                <a:schemeClr val="dk1"/>
              </a:buClr>
              <a:buSzPts val="3000"/>
              <a:buFont typeface="Avenir"/>
              <a:buNone/>
              <a:defRPr b="1" sz="3000">
                <a:solidFill>
                  <a:schemeClr val="dk1"/>
                </a:solidFill>
                <a:latin typeface="Avenir"/>
                <a:ea typeface="Avenir"/>
                <a:cs typeface="Avenir"/>
                <a:sym typeface="Avenir"/>
              </a:defRPr>
            </a:lvl9pPr>
          </a:lstStyle>
          <a:p/>
        </p:txBody>
      </p:sp>
      <p:pic>
        <p:nvPicPr>
          <p:cNvPr id="42" name="Google Shape;42;p7"/>
          <p:cNvPicPr preferRelativeResize="0"/>
          <p:nvPr/>
        </p:nvPicPr>
        <p:blipFill>
          <a:blip r:embed="rId2">
            <a:alphaModFix/>
          </a:blip>
          <a:stretch>
            <a:fillRect/>
          </a:stretch>
        </p:blipFill>
        <p:spPr>
          <a:xfrm rot="10800000">
            <a:off x="5210573" y="-90523"/>
            <a:ext cx="4023951" cy="1910550"/>
          </a:xfrm>
          <a:prstGeom prst="rect">
            <a:avLst/>
          </a:prstGeom>
          <a:noFill/>
          <a:ln>
            <a:noFill/>
          </a:ln>
        </p:spPr>
      </p:pic>
      <p:sp>
        <p:nvSpPr>
          <p:cNvPr id="43" name="Google Shape;43;p7"/>
          <p:cNvSpPr txBox="1"/>
          <p:nvPr>
            <p:ph idx="1" type="subTitle"/>
          </p:nvPr>
        </p:nvSpPr>
        <p:spPr>
          <a:xfrm>
            <a:off x="371260" y="2439550"/>
            <a:ext cx="3669900" cy="2045700"/>
          </a:xfrm>
          <a:prstGeom prst="rect">
            <a:avLst/>
          </a:prstGeom>
          <a:noFill/>
          <a:ln>
            <a:noFill/>
          </a:ln>
        </p:spPr>
        <p:txBody>
          <a:bodyPr anchorCtr="0" anchor="t" bIns="0" lIns="0" spcFirstLastPara="1" rIns="0" wrap="square" tIns="0">
            <a:noAutofit/>
          </a:bodyPr>
          <a:lstStyle>
            <a:lvl1pPr lv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a:lnSpc>
                <a:spcPct val="115000"/>
              </a:lnSpc>
              <a:spcBef>
                <a:spcPts val="320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a:lnSpc>
                <a:spcPct val="115000"/>
              </a:lnSpc>
              <a:spcBef>
                <a:spcPts val="3200"/>
              </a:spcBef>
              <a:spcAft>
                <a:spcPts val="32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sp>
        <p:nvSpPr>
          <p:cNvPr id="44" name="Google Shape;44;p7"/>
          <p:cNvSpPr txBox="1"/>
          <p:nvPr>
            <p:ph idx="2" type="subTitle"/>
          </p:nvPr>
        </p:nvSpPr>
        <p:spPr>
          <a:xfrm>
            <a:off x="4757400" y="2439550"/>
            <a:ext cx="3669900" cy="660300"/>
          </a:xfrm>
          <a:prstGeom prst="rect">
            <a:avLst/>
          </a:prstGeom>
          <a:noFill/>
          <a:ln>
            <a:noFill/>
          </a:ln>
        </p:spPr>
        <p:txBody>
          <a:bodyPr anchorCtr="0" anchor="t" bIns="0" lIns="0" spcFirstLastPara="1" rIns="0" wrap="square" tIns="0">
            <a:noAutofit/>
          </a:bodyPr>
          <a:lstStyle>
            <a:lvl1pPr lvl="0" rtl="0">
              <a:lnSpc>
                <a:spcPct val="115000"/>
              </a:lnSpc>
              <a:spcBef>
                <a:spcPts val="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1pPr>
            <a:lvl2pPr lvl="1" rtl="0">
              <a:lnSpc>
                <a:spcPct val="115000"/>
              </a:lnSpc>
              <a:spcBef>
                <a:spcPts val="3200"/>
              </a:spcBef>
              <a:spcAft>
                <a:spcPts val="0"/>
              </a:spcAft>
              <a:buClr>
                <a:schemeClr val="accent1"/>
              </a:buClr>
              <a:buSzPts val="1200"/>
              <a:buFont typeface="Nunito Sans"/>
              <a:buChar char="□"/>
              <a:defRPr sz="1200">
                <a:solidFill>
                  <a:schemeClr val="dk1"/>
                </a:solidFill>
                <a:latin typeface="Nunito Sans"/>
                <a:ea typeface="Nunito Sans"/>
                <a:cs typeface="Nunito Sans"/>
                <a:sym typeface="Nunito Sans"/>
              </a:defRPr>
            </a:lvl2pPr>
            <a:lvl3pPr lvl="2"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3pPr>
            <a:lvl4pPr lvl="3"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4pPr>
            <a:lvl5pPr lvl="4"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5pPr>
            <a:lvl6pPr lvl="5"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6pPr>
            <a:lvl7pPr lvl="6"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7pPr>
            <a:lvl8pPr lvl="7" rtl="0">
              <a:lnSpc>
                <a:spcPct val="115000"/>
              </a:lnSpc>
              <a:spcBef>
                <a:spcPts val="3200"/>
              </a:spcBef>
              <a:spcAft>
                <a:spcPts val="0"/>
              </a:spcAft>
              <a:buClr>
                <a:schemeClr val="dk1"/>
              </a:buClr>
              <a:buSzPts val="1200"/>
              <a:buFont typeface="Nunito Sans"/>
              <a:buChar char="○"/>
              <a:defRPr sz="1200">
                <a:solidFill>
                  <a:schemeClr val="dk1"/>
                </a:solidFill>
                <a:latin typeface="Nunito Sans"/>
                <a:ea typeface="Nunito Sans"/>
                <a:cs typeface="Nunito Sans"/>
                <a:sym typeface="Nunito Sans"/>
              </a:defRPr>
            </a:lvl8pPr>
            <a:lvl9pPr lvl="8" rtl="0">
              <a:lnSpc>
                <a:spcPct val="115000"/>
              </a:lnSpc>
              <a:spcBef>
                <a:spcPts val="3200"/>
              </a:spcBef>
              <a:spcAft>
                <a:spcPts val="3200"/>
              </a:spcAft>
              <a:buClr>
                <a:schemeClr val="dk1"/>
              </a:buClr>
              <a:buSzPts val="1200"/>
              <a:buFont typeface="Nunito Sans"/>
              <a:buChar char="■"/>
              <a:defRPr sz="1200">
                <a:solidFill>
                  <a:schemeClr val="dk1"/>
                </a:solidFill>
                <a:latin typeface="Nunito Sans"/>
                <a:ea typeface="Nunito Sans"/>
                <a:cs typeface="Nunito Sans"/>
                <a:sym typeface="Nunito Sans"/>
              </a:defRPr>
            </a:lvl9pPr>
          </a:lstStyle>
          <a:p/>
        </p:txBody>
      </p:sp>
      <p:pic>
        <p:nvPicPr>
          <p:cNvPr id="45" name="Google Shape;45;p7"/>
          <p:cNvPicPr preferRelativeResize="0"/>
          <p:nvPr/>
        </p:nvPicPr>
        <p:blipFill>
          <a:blip r:embed="rId3">
            <a:alphaModFix amt="35000"/>
          </a:blip>
          <a:stretch>
            <a:fillRect/>
          </a:stretch>
        </p:blipFill>
        <p:spPr>
          <a:xfrm>
            <a:off x="7275375" y="4853900"/>
            <a:ext cx="1458324" cy="161025"/>
          </a:xfrm>
          <a:prstGeom prst="rect">
            <a:avLst/>
          </a:prstGeom>
          <a:noFill/>
          <a:ln>
            <a:noFill/>
          </a:ln>
        </p:spPr>
      </p:pic>
    </p:spTree>
  </p:cSld>
  <p:clrMapOvr>
    <a:masterClrMapping/>
  </p:clrMapOvr>
  <p:extLst>
    <p:ext uri="{DCECCB84-F9BA-43D5-87BE-67443E8EF086}">
      <p15:sldGuideLst>
        <p15:guide id="1" pos="230">
          <p15:clr>
            <a:srgbClr val="E46962"/>
          </p15:clr>
        </p15:guide>
        <p15:guide id="2" pos="2542">
          <p15:clr>
            <a:srgbClr val="E46962"/>
          </p15:clr>
        </p15:guide>
        <p15:guide id="3" pos="2997">
          <p15:clr>
            <a:srgbClr val="E46962"/>
          </p15:clr>
        </p15:guide>
        <p15:guide id="4" pos="5309">
          <p15:clr>
            <a:srgbClr val="E46962"/>
          </p15:clr>
        </p15:guide>
      </p15:sldGuideLst>
    </p:ext>
  </p:extLs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ation v1">
  <p:cSld name="CUSTOM_5">
    <p:bg>
      <p:bgPr>
        <a:solidFill>
          <a:schemeClr val="accent4"/>
        </a:solidFill>
      </p:bgPr>
    </p:bg>
    <p:spTree>
      <p:nvGrpSpPr>
        <p:cNvPr id="46" name="Shape 46"/>
        <p:cNvGrpSpPr/>
        <p:nvPr/>
      </p:nvGrpSpPr>
      <p:grpSpPr>
        <a:xfrm>
          <a:off x="0" y="0"/>
          <a:ext cx="0" cy="0"/>
          <a:chOff x="0" y="0"/>
          <a:chExt cx="0" cy="0"/>
        </a:xfrm>
      </p:grpSpPr>
      <p:sp>
        <p:nvSpPr>
          <p:cNvPr id="47" name="Google Shape;47;p8"/>
          <p:cNvSpPr txBox="1"/>
          <p:nvPr>
            <p:ph type="title"/>
          </p:nvPr>
        </p:nvSpPr>
        <p:spPr>
          <a:xfrm>
            <a:off x="1761475" y="1709275"/>
            <a:ext cx="5695500" cy="1376700"/>
          </a:xfrm>
          <a:prstGeom prst="rect">
            <a:avLst/>
          </a:prstGeom>
          <a:noFill/>
          <a:ln>
            <a:noFill/>
          </a:ln>
        </p:spPr>
        <p:txBody>
          <a:bodyPr anchorCtr="0" anchor="t" bIns="0" lIns="0" spcFirstLastPara="1" rIns="0" wrap="square" tIns="0">
            <a:spAutoFit/>
          </a:bodyPr>
          <a:lstStyle>
            <a:lvl1pPr lv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1pPr>
            <a:lvl2pPr lvl="1"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2pPr>
            <a:lvl3pPr lvl="2"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3pPr>
            <a:lvl4pPr lvl="3"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4pPr>
            <a:lvl5pPr lvl="4"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5pPr>
            <a:lvl6pPr lvl="5"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6pPr>
            <a:lvl7pPr lvl="6"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7pPr>
            <a:lvl8pPr lvl="7"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8pPr>
            <a:lvl9pPr lvl="8" algn="ctr">
              <a:lnSpc>
                <a:spcPct val="150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9pPr>
          </a:lstStyle>
          <a:p/>
        </p:txBody>
      </p:sp>
      <p:sp>
        <p:nvSpPr>
          <p:cNvPr id="48" name="Google Shape;48;p8"/>
          <p:cNvSpPr txBox="1"/>
          <p:nvPr>
            <p:ph idx="1" type="subTitle"/>
          </p:nvPr>
        </p:nvSpPr>
        <p:spPr>
          <a:xfrm>
            <a:off x="2141275" y="3251500"/>
            <a:ext cx="4861500" cy="118200"/>
          </a:xfrm>
          <a:prstGeom prst="rect">
            <a:avLst/>
          </a:prstGeom>
          <a:noFill/>
          <a:ln>
            <a:noFill/>
          </a:ln>
        </p:spPr>
        <p:txBody>
          <a:bodyPr anchorCtr="0" anchor="ctr" bIns="0" lIns="0" spcFirstLastPara="1" rIns="0" wrap="square" tIns="0">
            <a:noAutofit/>
          </a:bodyPr>
          <a:lstStyle>
            <a:lvl1pPr lvl="0" algn="ctr">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1pPr>
            <a:lvl2pPr lvl="1" algn="ctr">
              <a:spcBef>
                <a:spcPts val="0"/>
              </a:spcBef>
              <a:spcAft>
                <a:spcPts val="0"/>
              </a:spcAft>
              <a:buClr>
                <a:schemeClr val="dk2"/>
              </a:buClr>
              <a:buSzPts val="1000"/>
              <a:buNone/>
              <a:defRPr sz="1000">
                <a:solidFill>
                  <a:schemeClr val="dk2"/>
                </a:solidFill>
              </a:defRPr>
            </a:lvl2pPr>
            <a:lvl3pPr lvl="2" algn="ctr">
              <a:spcBef>
                <a:spcPts val="0"/>
              </a:spcBef>
              <a:spcAft>
                <a:spcPts val="0"/>
              </a:spcAft>
              <a:buClr>
                <a:schemeClr val="dk2"/>
              </a:buClr>
              <a:buSzPts val="1000"/>
              <a:buNone/>
              <a:defRPr sz="1000">
                <a:solidFill>
                  <a:schemeClr val="dk2"/>
                </a:solidFill>
              </a:defRPr>
            </a:lvl3pPr>
            <a:lvl4pPr lvl="3" algn="ctr">
              <a:spcBef>
                <a:spcPts val="0"/>
              </a:spcBef>
              <a:spcAft>
                <a:spcPts val="0"/>
              </a:spcAft>
              <a:buClr>
                <a:schemeClr val="dk2"/>
              </a:buClr>
              <a:buSzPts val="1000"/>
              <a:buNone/>
              <a:defRPr sz="1000">
                <a:solidFill>
                  <a:schemeClr val="dk2"/>
                </a:solidFill>
              </a:defRPr>
            </a:lvl4pPr>
            <a:lvl5pPr lvl="4" algn="ctr">
              <a:spcBef>
                <a:spcPts val="0"/>
              </a:spcBef>
              <a:spcAft>
                <a:spcPts val="0"/>
              </a:spcAft>
              <a:buClr>
                <a:schemeClr val="dk2"/>
              </a:buClr>
              <a:buSzPts val="1000"/>
              <a:buNone/>
              <a:defRPr sz="1000">
                <a:solidFill>
                  <a:schemeClr val="dk2"/>
                </a:solidFill>
              </a:defRPr>
            </a:lvl5pPr>
            <a:lvl6pPr lvl="5" algn="ctr">
              <a:spcBef>
                <a:spcPts val="0"/>
              </a:spcBef>
              <a:spcAft>
                <a:spcPts val="0"/>
              </a:spcAft>
              <a:buClr>
                <a:schemeClr val="dk2"/>
              </a:buClr>
              <a:buSzPts val="1000"/>
              <a:buNone/>
              <a:defRPr sz="1000">
                <a:solidFill>
                  <a:schemeClr val="dk2"/>
                </a:solidFill>
              </a:defRPr>
            </a:lvl6pPr>
            <a:lvl7pPr lvl="6" algn="ctr">
              <a:spcBef>
                <a:spcPts val="0"/>
              </a:spcBef>
              <a:spcAft>
                <a:spcPts val="0"/>
              </a:spcAft>
              <a:buClr>
                <a:schemeClr val="dk2"/>
              </a:buClr>
              <a:buSzPts val="1000"/>
              <a:buNone/>
              <a:defRPr sz="1000">
                <a:solidFill>
                  <a:schemeClr val="dk2"/>
                </a:solidFill>
              </a:defRPr>
            </a:lvl7pPr>
            <a:lvl8pPr lvl="7" algn="ctr">
              <a:spcBef>
                <a:spcPts val="0"/>
              </a:spcBef>
              <a:spcAft>
                <a:spcPts val="0"/>
              </a:spcAft>
              <a:buClr>
                <a:schemeClr val="dk2"/>
              </a:buClr>
              <a:buSzPts val="1000"/>
              <a:buNone/>
              <a:defRPr sz="1000">
                <a:solidFill>
                  <a:schemeClr val="dk2"/>
                </a:solidFill>
              </a:defRPr>
            </a:lvl8pPr>
            <a:lvl9pPr lvl="8" algn="ctr">
              <a:spcBef>
                <a:spcPts val="0"/>
              </a:spcBef>
              <a:spcAft>
                <a:spcPts val="0"/>
              </a:spcAft>
              <a:buClr>
                <a:schemeClr val="dk2"/>
              </a:buClr>
              <a:buSzPts val="1000"/>
              <a:buNone/>
              <a:defRPr sz="1000">
                <a:solidFill>
                  <a:schemeClr val="dk2"/>
                </a:solidFill>
              </a:defRPr>
            </a:lvl9pPr>
          </a:lstStyle>
          <a:p/>
        </p:txBody>
      </p:sp>
      <p:sp>
        <p:nvSpPr>
          <p:cNvPr id="49" name="Google Shape;49;p8"/>
          <p:cNvSpPr/>
          <p:nvPr>
            <p:ph idx="2" type="pic"/>
          </p:nvPr>
        </p:nvSpPr>
        <p:spPr>
          <a:xfrm>
            <a:off x="3916425" y="3517325"/>
            <a:ext cx="1378200" cy="361800"/>
          </a:xfrm>
          <a:prstGeom prst="rect">
            <a:avLst/>
          </a:prstGeom>
          <a:noFill/>
          <a:ln>
            <a:noFill/>
          </a:ln>
        </p:spPr>
      </p:sp>
      <p:pic>
        <p:nvPicPr>
          <p:cNvPr id="50" name="Google Shape;50;p8"/>
          <p:cNvPicPr preferRelativeResize="0"/>
          <p:nvPr/>
        </p:nvPicPr>
        <p:blipFill>
          <a:blip r:embed="rId2">
            <a:alphaModFix amt="61000"/>
          </a:blip>
          <a:stretch>
            <a:fillRect/>
          </a:stretch>
        </p:blipFill>
        <p:spPr>
          <a:xfrm>
            <a:off x="7274200" y="4853900"/>
            <a:ext cx="1458324" cy="161025"/>
          </a:xfrm>
          <a:prstGeom prst="rect">
            <a:avLst/>
          </a:prstGeom>
          <a:noFill/>
          <a:ln>
            <a:noFill/>
          </a:ln>
        </p:spPr>
      </p:pic>
      <p:sp>
        <p:nvSpPr>
          <p:cNvPr id="51" name="Google Shape;51;p8"/>
          <p:cNvSpPr txBox="1"/>
          <p:nvPr>
            <p:ph idx="3" type="body"/>
          </p:nvPr>
        </p:nvSpPr>
        <p:spPr>
          <a:xfrm>
            <a:off x="4444350" y="1175563"/>
            <a:ext cx="255300" cy="400200"/>
          </a:xfrm>
          <a:prstGeom prst="rect">
            <a:avLst/>
          </a:prstGeom>
          <a:noFill/>
          <a:ln>
            <a:noFill/>
          </a:ln>
        </p:spPr>
        <p:txBody>
          <a:bodyPr anchorCtr="0" anchor="t" bIns="0" lIns="0" spcFirstLastPara="1" rIns="0" wrap="square" tIns="0">
            <a:noAutofit/>
          </a:bodyPr>
          <a:lstStyle>
            <a:lvl1pPr indent="-393700" lvl="0" marL="457200" rtl="0">
              <a:spcBef>
                <a:spcPts val="0"/>
              </a:spcBef>
              <a:spcAft>
                <a:spcPts val="0"/>
              </a:spcAft>
              <a:buClr>
                <a:schemeClr val="accent2"/>
              </a:buClr>
              <a:buSzPts val="26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ation v2">
  <p:cSld name="CUSTOM_5_1">
    <p:spTree>
      <p:nvGrpSpPr>
        <p:cNvPr id="52" name="Shape 52"/>
        <p:cNvGrpSpPr/>
        <p:nvPr/>
      </p:nvGrpSpPr>
      <p:grpSpPr>
        <a:xfrm>
          <a:off x="0" y="0"/>
          <a:ext cx="0" cy="0"/>
          <a:chOff x="0" y="0"/>
          <a:chExt cx="0" cy="0"/>
        </a:xfrm>
      </p:grpSpPr>
      <p:sp>
        <p:nvSpPr>
          <p:cNvPr id="53" name="Google Shape;53;p9"/>
          <p:cNvSpPr/>
          <p:nvPr>
            <p:ph idx="2" type="pic"/>
          </p:nvPr>
        </p:nvSpPr>
        <p:spPr>
          <a:xfrm>
            <a:off x="0" y="-5925"/>
            <a:ext cx="9144000" cy="5143500"/>
          </a:xfrm>
          <a:prstGeom prst="rect">
            <a:avLst/>
          </a:prstGeom>
          <a:noFill/>
          <a:ln>
            <a:noFill/>
          </a:ln>
        </p:spPr>
      </p:sp>
      <p:sp>
        <p:nvSpPr>
          <p:cNvPr id="54" name="Google Shape;54;p9"/>
          <p:cNvSpPr txBox="1"/>
          <p:nvPr>
            <p:ph type="title"/>
          </p:nvPr>
        </p:nvSpPr>
        <p:spPr>
          <a:xfrm>
            <a:off x="1761475" y="1709275"/>
            <a:ext cx="5695500" cy="1376700"/>
          </a:xfrm>
          <a:prstGeom prst="rect">
            <a:avLst/>
          </a:prstGeom>
          <a:noFill/>
          <a:ln>
            <a:noFill/>
          </a:ln>
        </p:spPr>
        <p:txBody>
          <a:bodyPr anchorCtr="0" anchor="t" bIns="0" lIns="0" spcFirstLastPara="1" rIns="0" wrap="square" tIns="0">
            <a:spAutoFit/>
          </a:bodyPr>
          <a:lstStyle>
            <a:lvl1pPr lvl="0"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1pPr>
            <a:lvl2pPr lvl="1"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2pPr>
            <a:lvl3pPr lvl="2"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3pPr>
            <a:lvl4pPr lvl="3"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4pPr>
            <a:lvl5pPr lvl="4"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5pPr>
            <a:lvl6pPr lvl="5"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6pPr>
            <a:lvl7pPr lvl="6"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7pPr>
            <a:lvl8pPr lvl="7"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8pPr>
            <a:lvl9pPr lvl="8" rtl="0" algn="ctr">
              <a:lnSpc>
                <a:spcPct val="115000"/>
              </a:lnSpc>
              <a:spcBef>
                <a:spcPts val="0"/>
              </a:spcBef>
              <a:spcAft>
                <a:spcPts val="0"/>
              </a:spcAft>
              <a:buClr>
                <a:schemeClr val="dk2"/>
              </a:buClr>
              <a:buSzPts val="1600"/>
              <a:buFont typeface="Avenir"/>
              <a:buNone/>
              <a:defRPr b="1" sz="1600">
                <a:solidFill>
                  <a:schemeClr val="dk2"/>
                </a:solidFill>
                <a:latin typeface="Avenir"/>
                <a:ea typeface="Avenir"/>
                <a:cs typeface="Avenir"/>
                <a:sym typeface="Avenir"/>
              </a:defRPr>
            </a:lvl9pPr>
          </a:lstStyle>
          <a:p/>
        </p:txBody>
      </p:sp>
      <p:sp>
        <p:nvSpPr>
          <p:cNvPr id="55" name="Google Shape;55;p9"/>
          <p:cNvSpPr txBox="1"/>
          <p:nvPr>
            <p:ph idx="1" type="subTitle"/>
          </p:nvPr>
        </p:nvSpPr>
        <p:spPr>
          <a:xfrm>
            <a:off x="2141275" y="3251500"/>
            <a:ext cx="4861500" cy="1182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Clr>
                <a:schemeClr val="dk2"/>
              </a:buClr>
              <a:buSzPts val="1000"/>
              <a:buFont typeface="Avenir"/>
              <a:buNone/>
              <a:defRPr sz="1000">
                <a:solidFill>
                  <a:schemeClr val="dk2"/>
                </a:solidFill>
                <a:latin typeface="Avenir"/>
                <a:ea typeface="Avenir"/>
                <a:cs typeface="Avenir"/>
                <a:sym typeface="Avenir"/>
              </a:defRPr>
            </a:lvl1pPr>
            <a:lvl2pPr lvl="1" rtl="0" algn="ctr">
              <a:spcBef>
                <a:spcPts val="0"/>
              </a:spcBef>
              <a:spcAft>
                <a:spcPts val="0"/>
              </a:spcAft>
              <a:buClr>
                <a:schemeClr val="dk2"/>
              </a:buClr>
              <a:buSzPts val="1000"/>
              <a:buNone/>
              <a:defRPr sz="1000">
                <a:solidFill>
                  <a:schemeClr val="dk2"/>
                </a:solidFill>
              </a:defRPr>
            </a:lvl2pPr>
            <a:lvl3pPr lvl="2" rtl="0" algn="ctr">
              <a:spcBef>
                <a:spcPts val="0"/>
              </a:spcBef>
              <a:spcAft>
                <a:spcPts val="0"/>
              </a:spcAft>
              <a:buClr>
                <a:schemeClr val="dk2"/>
              </a:buClr>
              <a:buSzPts val="1000"/>
              <a:buNone/>
              <a:defRPr sz="1000">
                <a:solidFill>
                  <a:schemeClr val="dk2"/>
                </a:solidFill>
              </a:defRPr>
            </a:lvl3pPr>
            <a:lvl4pPr lvl="3" rtl="0" algn="ctr">
              <a:spcBef>
                <a:spcPts val="0"/>
              </a:spcBef>
              <a:spcAft>
                <a:spcPts val="0"/>
              </a:spcAft>
              <a:buClr>
                <a:schemeClr val="dk2"/>
              </a:buClr>
              <a:buSzPts val="1000"/>
              <a:buNone/>
              <a:defRPr sz="1000">
                <a:solidFill>
                  <a:schemeClr val="dk2"/>
                </a:solidFill>
              </a:defRPr>
            </a:lvl4pPr>
            <a:lvl5pPr lvl="4" rtl="0" algn="ctr">
              <a:spcBef>
                <a:spcPts val="0"/>
              </a:spcBef>
              <a:spcAft>
                <a:spcPts val="0"/>
              </a:spcAft>
              <a:buClr>
                <a:schemeClr val="dk2"/>
              </a:buClr>
              <a:buSzPts val="1000"/>
              <a:buNone/>
              <a:defRPr sz="1000">
                <a:solidFill>
                  <a:schemeClr val="dk2"/>
                </a:solidFill>
              </a:defRPr>
            </a:lvl5pPr>
            <a:lvl6pPr lvl="5" rtl="0" algn="ctr">
              <a:spcBef>
                <a:spcPts val="0"/>
              </a:spcBef>
              <a:spcAft>
                <a:spcPts val="0"/>
              </a:spcAft>
              <a:buClr>
                <a:schemeClr val="dk2"/>
              </a:buClr>
              <a:buSzPts val="1000"/>
              <a:buNone/>
              <a:defRPr sz="1000">
                <a:solidFill>
                  <a:schemeClr val="dk2"/>
                </a:solidFill>
              </a:defRPr>
            </a:lvl6pPr>
            <a:lvl7pPr lvl="6" rtl="0" algn="ctr">
              <a:spcBef>
                <a:spcPts val="0"/>
              </a:spcBef>
              <a:spcAft>
                <a:spcPts val="0"/>
              </a:spcAft>
              <a:buClr>
                <a:schemeClr val="dk2"/>
              </a:buClr>
              <a:buSzPts val="1000"/>
              <a:buNone/>
              <a:defRPr sz="1000">
                <a:solidFill>
                  <a:schemeClr val="dk2"/>
                </a:solidFill>
              </a:defRPr>
            </a:lvl7pPr>
            <a:lvl8pPr lvl="7" rtl="0" algn="ctr">
              <a:spcBef>
                <a:spcPts val="0"/>
              </a:spcBef>
              <a:spcAft>
                <a:spcPts val="0"/>
              </a:spcAft>
              <a:buClr>
                <a:schemeClr val="dk2"/>
              </a:buClr>
              <a:buSzPts val="1000"/>
              <a:buNone/>
              <a:defRPr sz="1000">
                <a:solidFill>
                  <a:schemeClr val="dk2"/>
                </a:solidFill>
              </a:defRPr>
            </a:lvl8pPr>
            <a:lvl9pPr lvl="8" rtl="0" algn="ctr">
              <a:spcBef>
                <a:spcPts val="0"/>
              </a:spcBef>
              <a:spcAft>
                <a:spcPts val="0"/>
              </a:spcAft>
              <a:buClr>
                <a:schemeClr val="dk2"/>
              </a:buClr>
              <a:buSzPts val="1000"/>
              <a:buNone/>
              <a:defRPr sz="1000">
                <a:solidFill>
                  <a:schemeClr val="dk2"/>
                </a:solidFill>
              </a:defRPr>
            </a:lvl9pPr>
          </a:lstStyle>
          <a:p/>
        </p:txBody>
      </p:sp>
      <p:sp>
        <p:nvSpPr>
          <p:cNvPr id="56" name="Google Shape;56;p9"/>
          <p:cNvSpPr/>
          <p:nvPr>
            <p:ph idx="3" type="pic"/>
          </p:nvPr>
        </p:nvSpPr>
        <p:spPr>
          <a:xfrm>
            <a:off x="3916425" y="3517325"/>
            <a:ext cx="1378200" cy="361800"/>
          </a:xfrm>
          <a:prstGeom prst="rect">
            <a:avLst/>
          </a:prstGeom>
          <a:noFill/>
          <a:ln>
            <a:noFill/>
          </a:ln>
        </p:spPr>
      </p:sp>
      <p:pic>
        <p:nvPicPr>
          <p:cNvPr id="57" name="Google Shape;57;p9"/>
          <p:cNvPicPr preferRelativeResize="0"/>
          <p:nvPr/>
        </p:nvPicPr>
        <p:blipFill>
          <a:blip r:embed="rId2">
            <a:alphaModFix amt="61000"/>
          </a:blip>
          <a:stretch>
            <a:fillRect/>
          </a:stretch>
        </p:blipFill>
        <p:spPr>
          <a:xfrm>
            <a:off x="7274200" y="4853900"/>
            <a:ext cx="1458324" cy="161025"/>
          </a:xfrm>
          <a:prstGeom prst="rect">
            <a:avLst/>
          </a:prstGeom>
          <a:noFill/>
          <a:ln>
            <a:noFill/>
          </a:ln>
        </p:spPr>
      </p:pic>
      <p:sp>
        <p:nvSpPr>
          <p:cNvPr id="58" name="Google Shape;58;p9"/>
          <p:cNvSpPr txBox="1"/>
          <p:nvPr>
            <p:ph idx="4" type="body"/>
          </p:nvPr>
        </p:nvSpPr>
        <p:spPr>
          <a:xfrm>
            <a:off x="4444350" y="1175563"/>
            <a:ext cx="255300" cy="400200"/>
          </a:xfrm>
          <a:prstGeom prst="rect">
            <a:avLst/>
          </a:prstGeom>
          <a:noFill/>
          <a:ln>
            <a:noFill/>
          </a:ln>
        </p:spPr>
        <p:txBody>
          <a:bodyPr anchorCtr="0" anchor="t" bIns="0" lIns="0" spcFirstLastPara="1" rIns="0" wrap="square" tIns="0">
            <a:noAutofit/>
          </a:bodyPr>
          <a:lstStyle>
            <a:lvl1pPr indent="-393700" lvl="0" marL="457200">
              <a:spcBef>
                <a:spcPts val="0"/>
              </a:spcBef>
              <a:spcAft>
                <a:spcPts val="0"/>
              </a:spcAft>
              <a:buClr>
                <a:schemeClr val="accent2"/>
              </a:buClr>
              <a:buSzPts val="26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 type="tx">
  <p:cSld name="TITLE_AND_BODY">
    <p:bg>
      <p:bgPr>
        <a:solidFill>
          <a:schemeClr val="accent1"/>
        </a:solidFill>
      </p:bgPr>
    </p:bg>
    <p:spTree>
      <p:nvGrpSpPr>
        <p:cNvPr id="59" name="Shape 59"/>
        <p:cNvGrpSpPr/>
        <p:nvPr/>
      </p:nvGrpSpPr>
      <p:grpSpPr>
        <a:xfrm>
          <a:off x="0" y="0"/>
          <a:ext cx="0" cy="0"/>
          <a:chOff x="0" y="0"/>
          <a:chExt cx="0" cy="0"/>
        </a:xfrm>
      </p:grpSpPr>
      <p:pic>
        <p:nvPicPr>
          <p:cNvPr id="60" name="Google Shape;60;p10"/>
          <p:cNvPicPr preferRelativeResize="0"/>
          <p:nvPr/>
        </p:nvPicPr>
        <p:blipFill>
          <a:blip r:embed="rId2">
            <a:alphaModFix amt="61000"/>
          </a:blip>
          <a:stretch>
            <a:fillRect/>
          </a:stretch>
        </p:blipFill>
        <p:spPr>
          <a:xfrm>
            <a:off x="7274200" y="4853900"/>
            <a:ext cx="1458324" cy="161025"/>
          </a:xfrm>
          <a:prstGeom prst="rect">
            <a:avLst/>
          </a:prstGeom>
          <a:noFill/>
          <a:ln>
            <a:noFill/>
          </a:ln>
        </p:spPr>
      </p:pic>
      <p:sp>
        <p:nvSpPr>
          <p:cNvPr id="61" name="Google Shape;61;p10"/>
          <p:cNvSpPr txBox="1"/>
          <p:nvPr>
            <p:ph type="title"/>
          </p:nvPr>
        </p:nvSpPr>
        <p:spPr>
          <a:xfrm>
            <a:off x="1741200" y="1219450"/>
            <a:ext cx="5502000" cy="2701500"/>
          </a:xfrm>
          <a:prstGeom prst="rect">
            <a:avLst/>
          </a:prstGeom>
          <a:noFill/>
          <a:ln>
            <a:noFill/>
          </a:ln>
        </p:spPr>
        <p:txBody>
          <a:bodyPr anchorCtr="0" anchor="t" bIns="91425" lIns="91425" spcFirstLastPara="1" rIns="91425" wrap="square" tIns="91425">
            <a:spAutoFit/>
          </a:bodyPr>
          <a:lstStyle>
            <a:lvl1pPr lvl="0">
              <a:lnSpc>
                <a:spcPct val="115000"/>
              </a:lnSpc>
              <a:spcBef>
                <a:spcPts val="0"/>
              </a:spcBef>
              <a:spcAft>
                <a:spcPts val="0"/>
              </a:spcAft>
              <a:buClr>
                <a:schemeClr val="accent4"/>
              </a:buClr>
              <a:buSzPts val="2000"/>
              <a:buFont typeface="Avenir"/>
              <a:buChar char="■"/>
              <a:defRPr b="1" sz="2600">
                <a:solidFill>
                  <a:schemeClr val="dk2"/>
                </a:solidFill>
                <a:latin typeface="Avenir"/>
                <a:ea typeface="Avenir"/>
                <a:cs typeface="Avenir"/>
                <a:sym typeface="Avenir"/>
              </a:defRPr>
            </a:lvl1pPr>
            <a:lvl2pPr lvl="1">
              <a:spcBef>
                <a:spcPts val="0"/>
              </a:spcBef>
              <a:spcAft>
                <a:spcPts val="0"/>
              </a:spcAft>
              <a:buClr>
                <a:schemeClr val="dk2"/>
              </a:buClr>
              <a:buSzPts val="1400"/>
              <a:buChar char="○"/>
              <a:defRPr>
                <a:solidFill>
                  <a:schemeClr val="dk2"/>
                </a:solidFill>
              </a:defRPr>
            </a:lvl2pPr>
            <a:lvl3pPr lvl="2">
              <a:spcBef>
                <a:spcPts val="0"/>
              </a:spcBef>
              <a:spcAft>
                <a:spcPts val="0"/>
              </a:spcAft>
              <a:buClr>
                <a:schemeClr val="dk2"/>
              </a:buClr>
              <a:buSzPts val="1400"/>
              <a:buChar char="■"/>
              <a:defRPr>
                <a:solidFill>
                  <a:schemeClr val="dk2"/>
                </a:solidFill>
              </a:defRPr>
            </a:lvl3pPr>
            <a:lvl4pPr lvl="3">
              <a:spcBef>
                <a:spcPts val="0"/>
              </a:spcBef>
              <a:spcAft>
                <a:spcPts val="0"/>
              </a:spcAft>
              <a:buClr>
                <a:schemeClr val="dk2"/>
              </a:buClr>
              <a:buSzPts val="1400"/>
              <a:buChar char="●"/>
              <a:defRPr>
                <a:solidFill>
                  <a:schemeClr val="dk2"/>
                </a:solidFill>
              </a:defRPr>
            </a:lvl4pPr>
            <a:lvl5pPr lvl="4">
              <a:spcBef>
                <a:spcPts val="0"/>
              </a:spcBef>
              <a:spcAft>
                <a:spcPts val="0"/>
              </a:spcAft>
              <a:buClr>
                <a:schemeClr val="dk2"/>
              </a:buClr>
              <a:buSzPts val="1400"/>
              <a:buChar char="○"/>
              <a:defRPr>
                <a:solidFill>
                  <a:schemeClr val="dk2"/>
                </a:solidFill>
              </a:defRPr>
            </a:lvl5pPr>
            <a:lvl6pPr lvl="5">
              <a:spcBef>
                <a:spcPts val="0"/>
              </a:spcBef>
              <a:spcAft>
                <a:spcPts val="0"/>
              </a:spcAft>
              <a:buClr>
                <a:schemeClr val="dk2"/>
              </a:buClr>
              <a:buSzPts val="1400"/>
              <a:buChar char="■"/>
              <a:defRPr>
                <a:solidFill>
                  <a:schemeClr val="dk2"/>
                </a:solidFill>
              </a:defRPr>
            </a:lvl6pPr>
            <a:lvl7pPr lvl="6">
              <a:spcBef>
                <a:spcPts val="0"/>
              </a:spcBef>
              <a:spcAft>
                <a:spcPts val="0"/>
              </a:spcAft>
              <a:buClr>
                <a:schemeClr val="dk2"/>
              </a:buClr>
              <a:buSzPts val="1400"/>
              <a:buChar char="●"/>
              <a:defRPr>
                <a:solidFill>
                  <a:schemeClr val="dk2"/>
                </a:solidFill>
              </a:defRPr>
            </a:lvl7pPr>
            <a:lvl8pPr lvl="7">
              <a:spcBef>
                <a:spcPts val="0"/>
              </a:spcBef>
              <a:spcAft>
                <a:spcPts val="0"/>
              </a:spcAft>
              <a:buClr>
                <a:schemeClr val="dk2"/>
              </a:buClr>
              <a:buSzPts val="1400"/>
              <a:buChar char="○"/>
              <a:defRPr>
                <a:solidFill>
                  <a:schemeClr val="dk2"/>
                </a:solidFill>
              </a:defRPr>
            </a:lvl8pPr>
            <a:lvl9pPr lvl="8">
              <a:spcBef>
                <a:spcPts val="0"/>
              </a:spcBef>
              <a:spcAft>
                <a:spcPts val="0"/>
              </a:spcAft>
              <a:buClr>
                <a:schemeClr val="dk2"/>
              </a:buClr>
              <a:buSzPts val="1400"/>
              <a:buChar char="■"/>
              <a:defRPr>
                <a:solidFill>
                  <a:schemeClr val="dk2"/>
                </a:solidFill>
              </a:defRPr>
            </a:lvl9pPr>
          </a:lstStyle>
          <a:p/>
        </p:txBody>
      </p:sp>
    </p:spTree>
  </p:cSld>
  <p:clrMapOvr>
    <a:masterClrMapping/>
  </p:clrMapOvr>
  <p:extLst>
    <p:ext uri="{DCECCB84-F9BA-43D5-87BE-67443E8EF086}">
      <p15:sldGuideLst>
        <p15:guide id="1" pos="1095">
          <p15:clr>
            <a:srgbClr val="E46962"/>
          </p15:clr>
        </p15:guide>
        <p15:guide id="2" pos="4561">
          <p15:clr>
            <a:srgbClr val="E46962"/>
          </p15:clr>
        </p15:guide>
        <p15:guide id="3" orient="horz" pos="770">
          <p15:clr>
            <a:srgbClr val="E46962"/>
          </p15:clr>
        </p15:guide>
      </p15:sldGuideLst>
    </p:ext>
  </p:extLst>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5"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slideLayout" Target="../slideLayouts/slideLayout26.xml"/><Relationship Id="rId3" Type="http://schemas.openxmlformats.org/officeDocument/2006/relationships/slideLayout" Target="../slideLayouts/slideLayout27.xml"/><Relationship Id="rId4" Type="http://schemas.openxmlformats.org/officeDocument/2006/relationships/slideLayout" Target="../slideLayouts/slideLayout28.xml"/><Relationship Id="rId9" Type="http://schemas.openxmlformats.org/officeDocument/2006/relationships/slideLayout" Target="../slideLayouts/slideLayout33.xml"/><Relationship Id="rId5" Type="http://schemas.openxmlformats.org/officeDocument/2006/relationships/slideLayout" Target="../slideLayouts/slideLayout29.xml"/><Relationship Id="rId6" Type="http://schemas.openxmlformats.org/officeDocument/2006/relationships/slideLayout" Target="../slideLayouts/slideLayout30.xml"/><Relationship Id="rId7" Type="http://schemas.openxmlformats.org/officeDocument/2006/relationships/slideLayout" Target="../slideLayouts/slideLayout31.xml"/><Relationship Id="rId8" Type="http://schemas.openxmlformats.org/officeDocument/2006/relationships/slideLayout" Target="../slideLayouts/slideLayout32.xml"/><Relationship Id="rId11" Type="http://schemas.openxmlformats.org/officeDocument/2006/relationships/slideLayout" Target="../slideLayouts/slideLayout35.xml"/><Relationship Id="rId10" Type="http://schemas.openxmlformats.org/officeDocument/2006/relationships/slideLayout" Target="../slideLayouts/slideLayout34.xml"/><Relationship Id="rId13" Type="http://schemas.openxmlformats.org/officeDocument/2006/relationships/slideLayout" Target="../slideLayouts/slideLayout37.xml"/><Relationship Id="rId12" Type="http://schemas.openxmlformats.org/officeDocument/2006/relationships/slideLayout" Target="../slideLayouts/slideLayout36.xml"/><Relationship Id="rId15" Type="http://schemas.openxmlformats.org/officeDocument/2006/relationships/slideLayout" Target="../slideLayouts/slideLayout39.xml"/><Relationship Id="rId14" Type="http://schemas.openxmlformats.org/officeDocument/2006/relationships/slideLayout" Target="../slideLayouts/slideLayout38.xml"/><Relationship Id="rId17" Type="http://schemas.openxmlformats.org/officeDocument/2006/relationships/theme" Target="../theme/theme3.xml"/><Relationship Id="rId16" Type="http://schemas.openxmlformats.org/officeDocument/2006/relationships/slideLayout" Target="../slideLayouts/slideLayout40.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3"/>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659" name="Shape 659"/>
        <p:cNvGrpSpPr/>
        <p:nvPr/>
      </p:nvGrpSpPr>
      <p:grpSpPr>
        <a:xfrm>
          <a:off x="0" y="0"/>
          <a:ext cx="0" cy="0"/>
          <a:chOff x="0" y="0"/>
          <a:chExt cx="0" cy="0"/>
        </a:xfrm>
      </p:grpSpPr>
      <p:sp>
        <p:nvSpPr>
          <p:cNvPr id="660" name="Google Shape;660;p2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661" name="Google Shape;661;p2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662" name="Google Shape;662;p2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 id="2147483684" r:id="rId13"/>
    <p:sldLayoutId id="2147483685" r:id="rId14"/>
    <p:sldLayoutId id="2147483686" r:id="rId15"/>
    <p:sldLayoutId id="2147483687"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xml"/><Relationship Id="rId3" Type="http://schemas.openxmlformats.org/officeDocument/2006/relationships/image" Target="../media/image7.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4.xml"/><Relationship Id="rId3"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6.xml"/><Relationship Id="rId3" Type="http://schemas.openxmlformats.org/officeDocument/2006/relationships/image" Target="../media/image6.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7.xml"/><Relationship Id="rId3"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8.xml"/><Relationship Id="rId3" Type="http://schemas.openxmlformats.org/officeDocument/2006/relationships/image" Target="../media/image1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D42"/>
        </a:solidFill>
      </p:bgPr>
    </p:bg>
    <p:spTree>
      <p:nvGrpSpPr>
        <p:cNvPr id="728" name="Shape 728"/>
        <p:cNvGrpSpPr/>
        <p:nvPr/>
      </p:nvGrpSpPr>
      <p:grpSpPr>
        <a:xfrm>
          <a:off x="0" y="0"/>
          <a:ext cx="0" cy="0"/>
          <a:chOff x="0" y="0"/>
          <a:chExt cx="0" cy="0"/>
        </a:xfrm>
      </p:grpSpPr>
      <p:pic>
        <p:nvPicPr>
          <p:cNvPr id="729" name="Google Shape;729;p43" title="Replace the dark gre.png"/>
          <p:cNvPicPr preferRelativeResize="0"/>
          <p:nvPr>
            <p:ph idx="2" type="pic"/>
          </p:nvPr>
        </p:nvPicPr>
        <p:blipFill rotWithShape="1">
          <a:blip r:embed="rId3">
            <a:alphaModFix amt="50000"/>
          </a:blip>
          <a:srcRect b="0" l="7619" r="7619" t="0"/>
          <a:stretch/>
        </p:blipFill>
        <p:spPr>
          <a:xfrm>
            <a:off x="4490000" y="1090245"/>
            <a:ext cx="3621600" cy="2848609"/>
          </a:xfrm>
          <a:prstGeom prst="rect">
            <a:avLst/>
          </a:prstGeom>
          <a:effectLst>
            <a:outerShdw blurRad="57150" rotWithShape="0" algn="bl" dir="5400000" dist="19050">
              <a:srgbClr val="000000">
                <a:alpha val="50000"/>
              </a:srgbClr>
            </a:outerShdw>
          </a:effectLst>
        </p:spPr>
      </p:pic>
      <p:sp>
        <p:nvSpPr>
          <p:cNvPr id="730" name="Google Shape;730;p43"/>
          <p:cNvSpPr txBox="1"/>
          <p:nvPr>
            <p:ph idx="4294967295" type="title"/>
          </p:nvPr>
        </p:nvSpPr>
        <p:spPr>
          <a:xfrm>
            <a:off x="800075" y="1426971"/>
            <a:ext cx="3543000" cy="231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US" sz="3420">
                <a:solidFill>
                  <a:schemeClr val="lt1"/>
                </a:solidFill>
                <a:latin typeface="Proxima Nova"/>
                <a:ea typeface="Proxima Nova"/>
                <a:cs typeface="Proxima Nova"/>
                <a:sym typeface="Proxima Nova"/>
              </a:rPr>
              <a:t>Strategic Growth Insights from Customer Pain Points</a:t>
            </a:r>
            <a:endParaRPr b="1" sz="3420">
              <a:solidFill>
                <a:schemeClr val="lt1"/>
              </a:solidFill>
              <a:latin typeface="Proxima Nova"/>
              <a:ea typeface="Proxima Nova"/>
              <a:cs typeface="Proxima Nova"/>
              <a:sym typeface="Proxima Nova"/>
            </a:endParaRPr>
          </a:p>
          <a:p>
            <a:pPr indent="0" lvl="0" marL="0" rtl="0" algn="l">
              <a:spcBef>
                <a:spcPts val="0"/>
              </a:spcBef>
              <a:spcAft>
                <a:spcPts val="0"/>
              </a:spcAft>
              <a:buSzPts val="990"/>
              <a:buNone/>
            </a:pPr>
            <a:r>
              <a:t/>
            </a:r>
            <a:endParaRPr b="1" sz="3420">
              <a:solidFill>
                <a:schemeClr val="lt1"/>
              </a:solidFill>
              <a:latin typeface="Proxima Nova"/>
              <a:ea typeface="Proxima Nova"/>
              <a:cs typeface="Proxima Nova"/>
              <a:sym typeface="Proxima Nova"/>
            </a:endParaRPr>
          </a:p>
        </p:txBody>
      </p:sp>
      <p:sp>
        <p:nvSpPr>
          <p:cNvPr id="731" name="Google Shape;731;p43"/>
          <p:cNvSpPr txBox="1"/>
          <p:nvPr/>
        </p:nvSpPr>
        <p:spPr>
          <a:xfrm>
            <a:off x="800075" y="4127700"/>
            <a:ext cx="6511200" cy="1015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US" sz="1800">
                <a:solidFill>
                  <a:schemeClr val="lt1"/>
                </a:solidFill>
              </a:rPr>
              <a:t>Ubong Udoekwere</a:t>
            </a:r>
            <a:endParaRPr sz="1800">
              <a:solidFill>
                <a:schemeClr val="lt1"/>
              </a:solidFill>
            </a:endParaRPr>
          </a:p>
          <a:p>
            <a:pPr indent="0" lvl="0" marL="0" rtl="0" algn="l">
              <a:spcBef>
                <a:spcPts val="0"/>
              </a:spcBef>
              <a:spcAft>
                <a:spcPts val="0"/>
              </a:spcAft>
              <a:buNone/>
            </a:pPr>
            <a:r>
              <a:rPr lang="en-US" sz="1800">
                <a:solidFill>
                  <a:schemeClr val="lt1"/>
                </a:solidFill>
              </a:rPr>
              <a:t>Julio Ramirez Bernal</a:t>
            </a:r>
            <a:endParaRPr sz="1800">
              <a:solidFill>
                <a:schemeClr val="lt1"/>
              </a:solidFill>
            </a:endParaRPr>
          </a:p>
          <a:p>
            <a:pPr indent="0" lvl="0" marL="0" rtl="0" algn="l">
              <a:spcBef>
                <a:spcPts val="0"/>
              </a:spcBef>
              <a:spcAft>
                <a:spcPts val="0"/>
              </a:spcAft>
              <a:buNone/>
            </a:pPr>
            <a:r>
              <a:rPr lang="en-US" sz="1800">
                <a:solidFill>
                  <a:schemeClr val="lt1"/>
                </a:solidFill>
              </a:rPr>
              <a:t>Marc Kiobola</a:t>
            </a:r>
            <a:endParaRPr sz="18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2" name="Shape 812"/>
        <p:cNvGrpSpPr/>
        <p:nvPr/>
      </p:nvGrpSpPr>
      <p:grpSpPr>
        <a:xfrm>
          <a:off x="0" y="0"/>
          <a:ext cx="0" cy="0"/>
          <a:chOff x="0" y="0"/>
          <a:chExt cx="0" cy="0"/>
        </a:xfrm>
      </p:grpSpPr>
      <p:sp>
        <p:nvSpPr>
          <p:cNvPr id="813" name="Google Shape;813;p52"/>
          <p:cNvSpPr txBox="1"/>
          <p:nvPr>
            <p:ph idx="4294967295" type="title"/>
          </p:nvPr>
        </p:nvSpPr>
        <p:spPr>
          <a:xfrm>
            <a:off x="2658525" y="367500"/>
            <a:ext cx="55815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US" sz="2220">
                <a:latin typeface="Proxima Nova"/>
                <a:ea typeface="Proxima Nova"/>
                <a:cs typeface="Proxima Nova"/>
                <a:sym typeface="Proxima Nova"/>
              </a:rPr>
              <a:t>How Wealthsimple Can Differentiate</a:t>
            </a:r>
            <a:endParaRPr b="1" sz="2220">
              <a:latin typeface="Proxima Nova"/>
              <a:ea typeface="Proxima Nova"/>
              <a:cs typeface="Proxima Nova"/>
              <a:sym typeface="Proxima Nova"/>
            </a:endParaRPr>
          </a:p>
        </p:txBody>
      </p:sp>
      <p:sp>
        <p:nvSpPr>
          <p:cNvPr id="814" name="Google Shape;814;p52"/>
          <p:cNvSpPr txBox="1"/>
          <p:nvPr/>
        </p:nvSpPr>
        <p:spPr>
          <a:xfrm>
            <a:off x="2439450" y="823600"/>
            <a:ext cx="6124500" cy="4253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US" sz="1300">
                <a:solidFill>
                  <a:schemeClr val="dk1"/>
                </a:solidFill>
              </a:rPr>
              <a:t>Action 1: AI-Powered Proactive Support</a:t>
            </a:r>
            <a:endParaRPr b="1" sz="13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US" sz="1100">
                <a:solidFill>
                  <a:schemeClr val="dk1"/>
                </a:solidFill>
              </a:rPr>
              <a:t>Gap:</a:t>
            </a:r>
            <a:r>
              <a:rPr lang="en-US" sz="1100">
                <a:solidFill>
                  <a:schemeClr val="dk1"/>
                </a:solidFill>
              </a:rPr>
              <a:t> 40% of complaints = Transaction and Security Issues</a:t>
            </a: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US" sz="1100">
                <a:solidFill>
                  <a:schemeClr val="dk1"/>
                </a:solidFill>
              </a:rPr>
              <a:t>Solution:</a:t>
            </a:r>
            <a:r>
              <a:rPr lang="en-US" sz="1100">
                <a:solidFill>
                  <a:schemeClr val="dk1"/>
                </a:solidFill>
              </a:rPr>
              <a:t> Fee Transparency +</a:t>
            </a:r>
            <a:r>
              <a:rPr b="1" lang="en-US" sz="1100">
                <a:solidFill>
                  <a:schemeClr val="dk1"/>
                </a:solidFill>
              </a:rPr>
              <a:t> </a:t>
            </a:r>
            <a:r>
              <a:rPr lang="en-US" sz="1100">
                <a:solidFill>
                  <a:schemeClr val="dk1"/>
                </a:solidFill>
              </a:rPr>
              <a:t>Predictive fraud detection + proactive alerts</a:t>
            </a:r>
            <a:endParaRPr sz="1100">
              <a:solidFill>
                <a:schemeClr val="dk1"/>
              </a:solidFill>
            </a:endParaRPr>
          </a:p>
          <a:p>
            <a:pPr indent="-298450" lvl="0" marL="457200" rtl="0" algn="l">
              <a:lnSpc>
                <a:spcPct val="100000"/>
              </a:lnSpc>
              <a:spcBef>
                <a:spcPts val="1200"/>
              </a:spcBef>
              <a:spcAft>
                <a:spcPts val="0"/>
              </a:spcAft>
              <a:buClr>
                <a:schemeClr val="dk1"/>
              </a:buClr>
              <a:buSzPts val="1100"/>
              <a:buChar char="●"/>
            </a:pPr>
            <a:r>
              <a:rPr lang="en-US" sz="1100">
                <a:solidFill>
                  <a:schemeClr val="dk1"/>
                </a:solidFill>
              </a:rPr>
              <a:t>All Fees Upfront" guarantee: Zero hidden charges policy</a:t>
            </a: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US" sz="1100">
                <a:solidFill>
                  <a:schemeClr val="dk1"/>
                </a:solidFill>
              </a:rPr>
              <a:t>Interactive fee calculator before every transaction</a:t>
            </a:r>
            <a:endParaRPr sz="1100">
              <a:solidFill>
                <a:schemeClr val="dk1"/>
              </a:solidFill>
            </a:endParaRPr>
          </a:p>
          <a:p>
            <a:pPr indent="-298450" lvl="0" marL="457200" rtl="0" algn="l">
              <a:lnSpc>
                <a:spcPct val="100000"/>
              </a:lnSpc>
              <a:spcBef>
                <a:spcPts val="0"/>
              </a:spcBef>
              <a:spcAft>
                <a:spcPts val="0"/>
              </a:spcAft>
              <a:buClr>
                <a:schemeClr val="dk1"/>
              </a:buClr>
              <a:buSzPts val="1100"/>
              <a:buChar char="●"/>
            </a:pPr>
            <a:r>
              <a:rPr lang="en-US" sz="1100">
                <a:solidFill>
                  <a:schemeClr val="dk1"/>
                </a:solidFill>
              </a:rPr>
              <a:t>ML detects anomalies 48hrs early + automatic transaction holds + human verification</a:t>
            </a:r>
            <a:br>
              <a:rPr lang="en-US" sz="1100">
                <a:solidFill>
                  <a:schemeClr val="dk1"/>
                </a:solidFill>
              </a:rPr>
            </a:br>
            <a:endParaRPr sz="1100">
              <a:solidFill>
                <a:schemeClr val="dk1"/>
              </a:solidFill>
            </a:endParaRPr>
          </a:p>
          <a:p>
            <a:pPr indent="0" lvl="0" marL="0" rtl="0" algn="l">
              <a:lnSpc>
                <a:spcPct val="100000"/>
              </a:lnSpc>
              <a:spcBef>
                <a:spcPts val="1400"/>
              </a:spcBef>
              <a:spcAft>
                <a:spcPts val="0"/>
              </a:spcAft>
              <a:buClr>
                <a:schemeClr val="dk1"/>
              </a:buClr>
              <a:buSzPts val="1100"/>
              <a:buFont typeface="Arial"/>
              <a:buNone/>
            </a:pPr>
            <a:r>
              <a:rPr b="1" lang="en-US" sz="1300">
                <a:solidFill>
                  <a:schemeClr val="dk1"/>
                </a:solidFill>
              </a:rPr>
              <a:t>Action 2: </a:t>
            </a:r>
            <a:r>
              <a:rPr b="1" lang="en-US" sz="1300">
                <a:solidFill>
                  <a:schemeClr val="dk1"/>
                </a:solidFill>
              </a:rPr>
              <a:t>"Guaranteed Access" Promise</a:t>
            </a:r>
            <a:endParaRPr b="1" sz="1300">
              <a:solidFill>
                <a:schemeClr val="dk1"/>
              </a:solidFill>
            </a:endParaRPr>
          </a:p>
          <a:p>
            <a:pPr indent="0" lvl="0" marL="0" rtl="0" algn="l">
              <a:spcBef>
                <a:spcPts val="1400"/>
              </a:spcBef>
              <a:spcAft>
                <a:spcPts val="0"/>
              </a:spcAft>
              <a:buNone/>
            </a:pPr>
            <a:r>
              <a:rPr b="1" lang="en-US" sz="1100">
                <a:solidFill>
                  <a:schemeClr val="dk1"/>
                </a:solidFill>
              </a:rPr>
              <a:t>Gap:</a:t>
            </a:r>
            <a:r>
              <a:rPr lang="en-US" sz="1100">
                <a:solidFill>
                  <a:schemeClr val="dk1"/>
                </a:solidFill>
              </a:rPr>
              <a:t> 17% of complaints = Account Management &amp; Access </a:t>
            </a:r>
            <a:endParaRPr sz="1100">
              <a:solidFill>
                <a:schemeClr val="dk1"/>
              </a:solidFill>
            </a:endParaRPr>
          </a:p>
          <a:p>
            <a:pPr indent="0" lvl="0" marL="0" rtl="0" algn="l">
              <a:spcBef>
                <a:spcPts val="1400"/>
              </a:spcBef>
              <a:spcAft>
                <a:spcPts val="0"/>
              </a:spcAft>
              <a:buNone/>
            </a:pPr>
            <a:r>
              <a:rPr b="1" lang="en-US" sz="1100">
                <a:solidFill>
                  <a:schemeClr val="dk1"/>
                </a:solidFill>
              </a:rPr>
              <a:t>Solution: </a:t>
            </a:r>
            <a:r>
              <a:rPr lang="en-US" sz="1100">
                <a:solidFill>
                  <a:schemeClr val="dk1"/>
                </a:solidFill>
              </a:rPr>
              <a:t>Guaranteed liquidity to build trust through reliability</a:t>
            </a:r>
            <a:endParaRPr sz="1100">
              <a:solidFill>
                <a:schemeClr val="dk1"/>
              </a:solidFill>
            </a:endParaRPr>
          </a:p>
          <a:p>
            <a:pPr indent="-298450" lvl="0" marL="457200" rtl="0" algn="l">
              <a:spcBef>
                <a:spcPts val="1200"/>
              </a:spcBef>
              <a:spcAft>
                <a:spcPts val="0"/>
              </a:spcAft>
              <a:buClr>
                <a:schemeClr val="dk1"/>
              </a:buClr>
              <a:buSzPts val="1100"/>
              <a:buChar char="●"/>
            </a:pPr>
            <a:r>
              <a:rPr lang="en-US" sz="1100">
                <a:solidFill>
                  <a:schemeClr val="dk1"/>
                </a:solidFill>
              </a:rPr>
              <a:t>24-hr withdrawal guarantee + Emergency liquidity via margin infrastructure (line of credit or overdraft)</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Account status tracker showing why account locked, when it will be reviewed and what is needed to unlock it.</a:t>
            </a:r>
            <a:endParaRPr b="1" sz="1100">
              <a:solidFill>
                <a:schemeClr val="dk1"/>
              </a:solidFill>
            </a:endParaRPr>
          </a:p>
          <a:p>
            <a:pPr indent="0" lvl="0" marL="0" rtl="0" algn="l">
              <a:spcBef>
                <a:spcPts val="1200"/>
              </a:spcBef>
              <a:spcAft>
                <a:spcPts val="0"/>
              </a:spcAft>
              <a:buNone/>
            </a:pPr>
            <a:r>
              <a:t/>
            </a:r>
            <a:endParaRPr sz="18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8" name="Shape 818"/>
        <p:cNvGrpSpPr/>
        <p:nvPr/>
      </p:nvGrpSpPr>
      <p:grpSpPr>
        <a:xfrm>
          <a:off x="0" y="0"/>
          <a:ext cx="0" cy="0"/>
          <a:chOff x="0" y="0"/>
          <a:chExt cx="0" cy="0"/>
        </a:xfrm>
      </p:grpSpPr>
      <p:sp>
        <p:nvSpPr>
          <p:cNvPr id="819" name="Google Shape;819;p53"/>
          <p:cNvSpPr txBox="1"/>
          <p:nvPr/>
        </p:nvSpPr>
        <p:spPr>
          <a:xfrm>
            <a:off x="2421475" y="1310225"/>
            <a:ext cx="6104400" cy="19857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Char char="●"/>
            </a:pPr>
            <a:r>
              <a:rPr b="1" lang="en-US" sz="1300">
                <a:solidFill>
                  <a:schemeClr val="dk1"/>
                </a:solidFill>
              </a:rPr>
              <a:t>Core Finding:</a:t>
            </a:r>
            <a:r>
              <a:rPr lang="en-US" sz="1300">
                <a:solidFill>
                  <a:schemeClr val="dk1"/>
                </a:solidFill>
              </a:rPr>
              <a:t> Competitors fail on access and trust —WS can leverage both as a competitive differentiator.</a:t>
            </a:r>
            <a:endParaRPr sz="1300">
              <a:solidFill>
                <a:schemeClr val="dk1"/>
              </a:solidFill>
            </a:endParaRPr>
          </a:p>
          <a:p>
            <a:pPr indent="0" lvl="0" marL="457200" rtl="0" algn="l">
              <a:spcBef>
                <a:spcPts val="0"/>
              </a:spcBef>
              <a:spcAft>
                <a:spcPts val="0"/>
              </a:spcAft>
              <a:buNone/>
            </a:pPr>
            <a:r>
              <a:t/>
            </a:r>
            <a:endParaRPr sz="1300">
              <a:solidFill>
                <a:schemeClr val="dk1"/>
              </a:solidFill>
            </a:endParaRPr>
          </a:p>
          <a:p>
            <a:pPr indent="-311150" lvl="0" marL="457200" rtl="0" algn="l">
              <a:spcBef>
                <a:spcPts val="0"/>
              </a:spcBef>
              <a:spcAft>
                <a:spcPts val="0"/>
              </a:spcAft>
              <a:buClr>
                <a:schemeClr val="dk1"/>
              </a:buClr>
              <a:buSzPts val="1300"/>
              <a:buChar char="●"/>
            </a:pPr>
            <a:r>
              <a:rPr b="1" lang="en-US" sz="1300">
                <a:solidFill>
                  <a:schemeClr val="dk1"/>
                </a:solidFill>
              </a:rPr>
              <a:t>Strategic Fit:</a:t>
            </a:r>
            <a:r>
              <a:rPr lang="en-US" sz="1300">
                <a:solidFill>
                  <a:schemeClr val="dk1"/>
                </a:solidFill>
              </a:rPr>
              <a:t> Margin revenue + tech agility + risk appetite enable WS to act on these gaps </a:t>
            </a:r>
            <a:endParaRPr sz="1300">
              <a:solidFill>
                <a:schemeClr val="dk1"/>
              </a:solidFill>
            </a:endParaRPr>
          </a:p>
          <a:p>
            <a:pPr indent="0" lvl="0" marL="457200" rtl="0" algn="l">
              <a:spcBef>
                <a:spcPts val="0"/>
              </a:spcBef>
              <a:spcAft>
                <a:spcPts val="0"/>
              </a:spcAft>
              <a:buNone/>
            </a:pPr>
            <a:r>
              <a:t/>
            </a:r>
            <a:endParaRPr sz="1300">
              <a:solidFill>
                <a:schemeClr val="dk1"/>
              </a:solidFill>
            </a:endParaRPr>
          </a:p>
          <a:p>
            <a:pPr indent="-311150" lvl="0" marL="457200" rtl="0" algn="l">
              <a:spcBef>
                <a:spcPts val="0"/>
              </a:spcBef>
              <a:spcAft>
                <a:spcPts val="0"/>
              </a:spcAft>
              <a:buClr>
                <a:schemeClr val="dk1"/>
              </a:buClr>
              <a:buSzPts val="1300"/>
              <a:buChar char="●"/>
            </a:pPr>
            <a:r>
              <a:rPr b="1" lang="en-US" sz="1300">
                <a:solidFill>
                  <a:schemeClr val="dk1"/>
                </a:solidFill>
              </a:rPr>
              <a:t>Recommendation: </a:t>
            </a:r>
            <a:r>
              <a:rPr lang="en-US" sz="1300">
                <a:solidFill>
                  <a:schemeClr val="dk1"/>
                </a:solidFill>
              </a:rPr>
              <a:t>Deliver AI-powered proactive support and a “Guaranteed Access” promise to prevent transaction issues and eliminate account-access uncertainty.</a:t>
            </a:r>
            <a:endParaRPr b="1" sz="1300">
              <a:solidFill>
                <a:schemeClr val="dk1"/>
              </a:solidFill>
            </a:endParaRPr>
          </a:p>
        </p:txBody>
      </p:sp>
      <p:sp>
        <p:nvSpPr>
          <p:cNvPr id="820" name="Google Shape;820;p53"/>
          <p:cNvSpPr txBox="1"/>
          <p:nvPr>
            <p:ph idx="4294967295" type="title"/>
          </p:nvPr>
        </p:nvSpPr>
        <p:spPr>
          <a:xfrm>
            <a:off x="2658525" y="367500"/>
            <a:ext cx="55815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US" sz="2220">
                <a:latin typeface="Proxima Nova"/>
                <a:ea typeface="Proxima Nova"/>
                <a:cs typeface="Proxima Nova"/>
                <a:sym typeface="Proxima Nova"/>
              </a:rPr>
              <a:t>Key Takeaways &amp; Next Steps</a:t>
            </a:r>
            <a:endParaRPr b="1" sz="2220">
              <a:latin typeface="Proxima Nova"/>
              <a:ea typeface="Proxima Nova"/>
              <a:cs typeface="Proxima Nova"/>
              <a:sym typeface="Proxima Nova"/>
            </a:endParaRPr>
          </a:p>
          <a:p>
            <a:pPr indent="0" lvl="0" marL="0" rtl="0" algn="ctr">
              <a:spcBef>
                <a:spcPts val="0"/>
              </a:spcBef>
              <a:spcAft>
                <a:spcPts val="0"/>
              </a:spcAft>
              <a:buSzPts val="990"/>
              <a:buNone/>
            </a:pPr>
            <a:r>
              <a:t/>
            </a:r>
            <a:endParaRPr b="1" sz="2220">
              <a:latin typeface="Proxima Nova"/>
              <a:ea typeface="Proxima Nova"/>
              <a:cs typeface="Proxima Nova"/>
              <a:sym typeface="Proxima Nov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D42"/>
        </a:solidFill>
      </p:bgPr>
    </p:bg>
    <p:spTree>
      <p:nvGrpSpPr>
        <p:cNvPr id="824" name="Shape 824"/>
        <p:cNvGrpSpPr/>
        <p:nvPr/>
      </p:nvGrpSpPr>
      <p:grpSpPr>
        <a:xfrm>
          <a:off x="0" y="0"/>
          <a:ext cx="0" cy="0"/>
          <a:chOff x="0" y="0"/>
          <a:chExt cx="0" cy="0"/>
        </a:xfrm>
      </p:grpSpPr>
      <p:sp>
        <p:nvSpPr>
          <p:cNvPr id="825" name="Google Shape;825;p54"/>
          <p:cNvSpPr txBox="1"/>
          <p:nvPr>
            <p:ph idx="4294967295" type="title"/>
          </p:nvPr>
        </p:nvSpPr>
        <p:spPr>
          <a:xfrm>
            <a:off x="647675" y="1360700"/>
            <a:ext cx="1926000" cy="509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US" sz="2400">
                <a:solidFill>
                  <a:schemeClr val="lt1"/>
                </a:solidFill>
                <a:latin typeface="Proxima Nova"/>
                <a:ea typeface="Proxima Nova"/>
                <a:cs typeface="Proxima Nova"/>
                <a:sym typeface="Proxima Nova"/>
              </a:rPr>
              <a:t>Questions?</a:t>
            </a:r>
            <a:endParaRPr b="1" sz="2400">
              <a:solidFill>
                <a:schemeClr val="lt1"/>
              </a:solidFill>
              <a:latin typeface="Proxima Nova"/>
              <a:ea typeface="Proxima Nova"/>
              <a:cs typeface="Proxima Nova"/>
              <a:sym typeface="Proxima Nova"/>
            </a:endParaRPr>
          </a:p>
        </p:txBody>
      </p:sp>
      <p:cxnSp>
        <p:nvCxnSpPr>
          <p:cNvPr id="826" name="Google Shape;826;p54"/>
          <p:cNvCxnSpPr/>
          <p:nvPr/>
        </p:nvCxnSpPr>
        <p:spPr>
          <a:xfrm>
            <a:off x="8715300" y="4709850"/>
            <a:ext cx="259500" cy="0"/>
          </a:xfrm>
          <a:prstGeom prst="straightConnector1">
            <a:avLst/>
          </a:prstGeom>
          <a:noFill/>
          <a:ln cap="flat" cmpd="sng" w="9525">
            <a:solidFill>
              <a:schemeClr val="dk2"/>
            </a:solidFill>
            <a:prstDash val="solid"/>
            <a:round/>
            <a:headEnd len="med" w="med" type="none"/>
            <a:tailEnd len="med" w="med" type="none"/>
          </a:ln>
        </p:spPr>
      </p:cxnSp>
      <p:sp>
        <p:nvSpPr>
          <p:cNvPr id="827" name="Google Shape;827;p54"/>
          <p:cNvSpPr txBox="1"/>
          <p:nvPr>
            <p:ph idx="4294967295" type="sldNum"/>
          </p:nvPr>
        </p:nvSpPr>
        <p:spPr>
          <a:xfrm>
            <a:off x="8674825" y="4590200"/>
            <a:ext cx="362100" cy="553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US" sz="1200">
                <a:solidFill>
                  <a:schemeClr val="dk2"/>
                </a:solidFill>
                <a:latin typeface="Proxima Nova"/>
                <a:ea typeface="Proxima Nova"/>
                <a:cs typeface="Proxima Nova"/>
                <a:sym typeface="Proxima Nova"/>
              </a:rPr>
              <a:t>‹#›</a:t>
            </a:fld>
            <a:endParaRPr sz="1200">
              <a:solidFill>
                <a:schemeClr val="dk2"/>
              </a:solidFill>
              <a:latin typeface="Proxima Nova"/>
              <a:ea typeface="Proxima Nova"/>
              <a:cs typeface="Proxima Nova"/>
              <a:sym typeface="Proxima Nova"/>
            </a:endParaRPr>
          </a:p>
        </p:txBody>
      </p:sp>
      <p:sp>
        <p:nvSpPr>
          <p:cNvPr id="828" name="Google Shape;828;p54"/>
          <p:cNvSpPr/>
          <p:nvPr>
            <p:ph idx="2" type="pic"/>
          </p:nvPr>
        </p:nvSpPr>
        <p:spPr>
          <a:xfrm>
            <a:off x="4495800" y="1166050"/>
            <a:ext cx="3621600" cy="2877900"/>
          </a:xfrm>
          <a:prstGeom prst="rect">
            <a:avLst/>
          </a:prstGeom>
        </p:spPr>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2" name="Shape 832"/>
        <p:cNvGrpSpPr/>
        <p:nvPr/>
      </p:nvGrpSpPr>
      <p:grpSpPr>
        <a:xfrm>
          <a:off x="0" y="0"/>
          <a:ext cx="0" cy="0"/>
          <a:chOff x="0" y="0"/>
          <a:chExt cx="0" cy="0"/>
        </a:xfrm>
      </p:grpSpPr>
      <p:sp>
        <p:nvSpPr>
          <p:cNvPr id="833" name="Google Shape;833;p55"/>
          <p:cNvSpPr txBox="1"/>
          <p:nvPr/>
        </p:nvSpPr>
        <p:spPr>
          <a:xfrm>
            <a:off x="3667275" y="512800"/>
            <a:ext cx="44754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US" sz="1800">
                <a:solidFill>
                  <a:schemeClr val="dk1"/>
                </a:solidFill>
              </a:rPr>
              <a:t>Appendix: Additional Analysis to Consider</a:t>
            </a:r>
            <a:endParaRPr sz="1800">
              <a:solidFill>
                <a:schemeClr val="dk1"/>
              </a:solidFill>
            </a:endParaRPr>
          </a:p>
        </p:txBody>
      </p:sp>
      <p:sp>
        <p:nvSpPr>
          <p:cNvPr id="834" name="Google Shape;834;p55"/>
          <p:cNvSpPr txBox="1"/>
          <p:nvPr/>
        </p:nvSpPr>
        <p:spPr>
          <a:xfrm>
            <a:off x="3201100" y="1250900"/>
            <a:ext cx="4475400" cy="1200600"/>
          </a:xfrm>
          <a:prstGeom prst="rect">
            <a:avLst/>
          </a:prstGeom>
          <a:noFill/>
          <a:ln>
            <a:noFill/>
          </a:ln>
        </p:spPr>
        <p:txBody>
          <a:bodyPr anchorCtr="0" anchor="t" bIns="91425" lIns="91425" spcFirstLastPara="1" rIns="91425" wrap="square" tIns="91425">
            <a:spAutoFit/>
          </a:bodyPr>
          <a:lstStyle/>
          <a:p>
            <a:pPr indent="-304800" lvl="0" marL="457200" rtl="0" algn="l">
              <a:spcBef>
                <a:spcPts val="0"/>
              </a:spcBef>
              <a:spcAft>
                <a:spcPts val="0"/>
              </a:spcAft>
              <a:buClr>
                <a:schemeClr val="dk1"/>
              </a:buClr>
              <a:buSzPts val="1200"/>
              <a:buChar char="●"/>
            </a:pPr>
            <a:r>
              <a:rPr lang="en-US" sz="1200">
                <a:solidFill>
                  <a:schemeClr val="dk1"/>
                </a:solidFill>
              </a:rPr>
              <a:t>Traditional bank Complaints</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Competitor benchmarking (Fintech vs </a:t>
            </a:r>
            <a:r>
              <a:rPr lang="en-US" sz="1200">
                <a:solidFill>
                  <a:schemeClr val="dk1"/>
                </a:solidFill>
              </a:rPr>
              <a:t>Traditional</a:t>
            </a:r>
            <a:r>
              <a:rPr lang="en-US" sz="1200">
                <a:solidFill>
                  <a:schemeClr val="dk1"/>
                </a:solidFill>
              </a:rPr>
              <a:t> banks)</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Geographic hotspot analysis (where WS could expand)</a:t>
            </a:r>
            <a:endParaRPr sz="1200">
              <a:solidFill>
                <a:schemeClr val="dk1"/>
              </a:solidFill>
            </a:endParaRPr>
          </a:p>
          <a:p>
            <a:pPr indent="-304800" lvl="0" marL="457200" rtl="0" algn="l">
              <a:spcBef>
                <a:spcPts val="0"/>
              </a:spcBef>
              <a:spcAft>
                <a:spcPts val="0"/>
              </a:spcAft>
              <a:buClr>
                <a:schemeClr val="dk1"/>
              </a:buClr>
              <a:buSzPts val="1200"/>
              <a:buChar char="●"/>
            </a:pPr>
            <a:r>
              <a:rPr lang="en-US" sz="1200">
                <a:solidFill>
                  <a:schemeClr val="dk1"/>
                </a:solidFill>
              </a:rPr>
              <a:t>ID high-risk customer segments most likely to switch</a:t>
            </a:r>
            <a:endParaRPr sz="1200">
              <a:solidFill>
                <a:schemeClr val="dk1"/>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D42"/>
        </a:solidFill>
      </p:bgPr>
    </p:bg>
    <p:spTree>
      <p:nvGrpSpPr>
        <p:cNvPr id="735" name="Shape 735"/>
        <p:cNvGrpSpPr/>
        <p:nvPr/>
      </p:nvGrpSpPr>
      <p:grpSpPr>
        <a:xfrm>
          <a:off x="0" y="0"/>
          <a:ext cx="0" cy="0"/>
          <a:chOff x="0" y="0"/>
          <a:chExt cx="0" cy="0"/>
        </a:xfrm>
      </p:grpSpPr>
      <p:sp>
        <p:nvSpPr>
          <p:cNvPr id="736" name="Google Shape;736;p44"/>
          <p:cNvSpPr txBox="1"/>
          <p:nvPr>
            <p:ph type="title"/>
          </p:nvPr>
        </p:nvSpPr>
        <p:spPr>
          <a:xfrm>
            <a:off x="370875" y="367500"/>
            <a:ext cx="7785600" cy="4155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sz="2700">
                <a:solidFill>
                  <a:srgbClr val="38BDF8"/>
                </a:solidFill>
                <a:latin typeface="Proxima Nova"/>
                <a:ea typeface="Proxima Nova"/>
                <a:cs typeface="Proxima Nova"/>
                <a:sym typeface="Proxima Nova"/>
              </a:rPr>
              <a:t>Introduction</a:t>
            </a:r>
            <a:endParaRPr sz="2700">
              <a:solidFill>
                <a:srgbClr val="38BDF8"/>
              </a:solidFill>
              <a:latin typeface="Proxima Nova"/>
              <a:ea typeface="Proxima Nova"/>
              <a:cs typeface="Proxima Nova"/>
              <a:sym typeface="Proxima Nova"/>
            </a:endParaRPr>
          </a:p>
        </p:txBody>
      </p:sp>
      <p:sp>
        <p:nvSpPr>
          <p:cNvPr id="737" name="Google Shape;737;p44"/>
          <p:cNvSpPr txBox="1"/>
          <p:nvPr>
            <p:ph idx="1" type="subTitle"/>
          </p:nvPr>
        </p:nvSpPr>
        <p:spPr>
          <a:xfrm>
            <a:off x="370875" y="1553450"/>
            <a:ext cx="3601800" cy="3444900"/>
          </a:xfrm>
          <a:prstGeom prst="rect">
            <a:avLst/>
          </a:prstGeom>
        </p:spPr>
        <p:txBody>
          <a:bodyPr anchorCtr="0" anchor="t" bIns="0" lIns="0" spcFirstLastPara="1" rIns="0" wrap="square" tIns="0">
            <a:spAutoFit/>
          </a:bodyPr>
          <a:lstStyle/>
          <a:p>
            <a:pPr indent="-304800" lvl="0" marL="457200" rtl="0" algn="l">
              <a:spcBef>
                <a:spcPts val="0"/>
              </a:spcBef>
              <a:spcAft>
                <a:spcPts val="0"/>
              </a:spcAft>
              <a:buClr>
                <a:srgbClr val="38BDF8"/>
              </a:buClr>
              <a:buSzPts val="1200"/>
              <a:buFont typeface="Proxima Nova"/>
              <a:buChar char="■"/>
            </a:pPr>
            <a:r>
              <a:rPr b="1" lang="en-US">
                <a:solidFill>
                  <a:srgbClr val="38BDF8"/>
                </a:solidFill>
              </a:rPr>
              <a:t>Business Context: </a:t>
            </a:r>
            <a:endParaRPr b="1">
              <a:solidFill>
                <a:srgbClr val="38BDF8"/>
              </a:solidFill>
            </a:endParaRPr>
          </a:p>
          <a:p>
            <a:pPr indent="-304800" lvl="1" marL="914400" rtl="0" algn="l">
              <a:spcBef>
                <a:spcPts val="1200"/>
              </a:spcBef>
              <a:spcAft>
                <a:spcPts val="0"/>
              </a:spcAft>
              <a:buClr>
                <a:schemeClr val="lt1"/>
              </a:buClr>
              <a:buSzPts val="1200"/>
              <a:buFont typeface="Proxima Nova"/>
              <a:buChar char="□"/>
            </a:pPr>
            <a:r>
              <a:rPr lang="en-US">
                <a:solidFill>
                  <a:schemeClr val="lt1"/>
                </a:solidFill>
              </a:rPr>
              <a:t>WS has grown rapidly in recent years</a:t>
            </a:r>
            <a:endParaRPr>
              <a:solidFill>
                <a:schemeClr val="lt1"/>
              </a:solidFill>
            </a:endParaRPr>
          </a:p>
          <a:p>
            <a:pPr indent="-304800" lvl="1" marL="914400" rtl="0" algn="l">
              <a:spcBef>
                <a:spcPts val="1200"/>
              </a:spcBef>
              <a:spcAft>
                <a:spcPts val="0"/>
              </a:spcAft>
              <a:buClr>
                <a:schemeClr val="lt1"/>
              </a:buClr>
              <a:buSzPts val="1200"/>
              <a:buFont typeface="Proxima Nova"/>
              <a:buChar char="□"/>
            </a:pPr>
            <a:r>
              <a:rPr lang="en-US">
                <a:solidFill>
                  <a:schemeClr val="lt1"/>
                </a:solidFill>
              </a:rPr>
              <a:t>Reached $100B AUM in Oct 2025 (93% YoY</a:t>
            </a:r>
            <a:r>
              <a:rPr lang="en-US">
                <a:solidFill>
                  <a:schemeClr val="lt1"/>
                </a:solidFill>
              </a:rPr>
              <a:t> growth</a:t>
            </a:r>
            <a:r>
              <a:rPr lang="en-US">
                <a:solidFill>
                  <a:schemeClr val="lt1"/>
                </a:solidFill>
              </a:rPr>
              <a:t>)</a:t>
            </a:r>
            <a:endParaRPr>
              <a:solidFill>
                <a:schemeClr val="lt1"/>
              </a:solidFill>
            </a:endParaRPr>
          </a:p>
          <a:p>
            <a:pPr indent="-304800" lvl="1" marL="914400" rtl="0" algn="l">
              <a:spcBef>
                <a:spcPts val="1200"/>
              </a:spcBef>
              <a:spcAft>
                <a:spcPts val="0"/>
              </a:spcAft>
              <a:buClr>
                <a:schemeClr val="lt1"/>
              </a:buClr>
              <a:buSzPts val="1200"/>
              <a:buFont typeface="Proxima Nova"/>
              <a:buChar char="□"/>
            </a:pPr>
            <a:r>
              <a:rPr lang="en-US">
                <a:solidFill>
                  <a:schemeClr val="lt1"/>
                </a:solidFill>
              </a:rPr>
              <a:t>Risk of growth saturation as digital finance market matures</a:t>
            </a:r>
            <a:endParaRPr>
              <a:solidFill>
                <a:schemeClr val="lt1"/>
              </a:solidFill>
            </a:endParaRPr>
          </a:p>
          <a:p>
            <a:pPr indent="-304800" lvl="0" marL="457200" rtl="0" algn="l">
              <a:spcBef>
                <a:spcPts val="1200"/>
              </a:spcBef>
              <a:spcAft>
                <a:spcPts val="0"/>
              </a:spcAft>
              <a:buClr>
                <a:srgbClr val="38BDF8"/>
              </a:buClr>
              <a:buSzPts val="1200"/>
              <a:buFont typeface="Proxima Nova"/>
              <a:buChar char="■"/>
            </a:pPr>
            <a:r>
              <a:rPr b="1" lang="en-US">
                <a:solidFill>
                  <a:srgbClr val="38BDF8"/>
                </a:solidFill>
              </a:rPr>
              <a:t>Problem</a:t>
            </a:r>
            <a:r>
              <a:rPr b="1" lang="en-US">
                <a:solidFill>
                  <a:srgbClr val="38BDF8"/>
                </a:solidFill>
              </a:rPr>
              <a:t> Statement</a:t>
            </a:r>
            <a:endParaRPr b="1">
              <a:solidFill>
                <a:srgbClr val="38BDF8"/>
              </a:solidFill>
            </a:endParaRPr>
          </a:p>
          <a:p>
            <a:pPr indent="-304800" lvl="1" marL="914400" rtl="0" algn="l">
              <a:spcBef>
                <a:spcPts val="1200"/>
              </a:spcBef>
              <a:spcAft>
                <a:spcPts val="0"/>
              </a:spcAft>
              <a:buClr>
                <a:schemeClr val="lt1"/>
              </a:buClr>
              <a:buSzPts val="1200"/>
              <a:buFont typeface="Proxima Nova"/>
              <a:buChar char="□"/>
            </a:pPr>
            <a:r>
              <a:rPr lang="en-US">
                <a:solidFill>
                  <a:schemeClr val="lt1"/>
                </a:solidFill>
              </a:rPr>
              <a:t>How can Wealthsimple differentiate itself from traditional financial institutions by addressing common customer complaints?</a:t>
            </a:r>
            <a:endParaRPr>
              <a:solidFill>
                <a:schemeClr val="lt1"/>
              </a:solidFill>
            </a:endParaRPr>
          </a:p>
          <a:p>
            <a:pPr indent="0" lvl="0" marL="0" rtl="0" algn="l">
              <a:spcBef>
                <a:spcPts val="1200"/>
              </a:spcBef>
              <a:spcAft>
                <a:spcPts val="1200"/>
              </a:spcAft>
              <a:buNone/>
            </a:pPr>
            <a:r>
              <a:t/>
            </a:r>
            <a:endParaRPr>
              <a:solidFill>
                <a:schemeClr val="lt1"/>
              </a:solidFill>
            </a:endParaRPr>
          </a:p>
        </p:txBody>
      </p:sp>
      <p:sp>
        <p:nvSpPr>
          <p:cNvPr id="738" name="Google Shape;738;p44"/>
          <p:cNvSpPr/>
          <p:nvPr/>
        </p:nvSpPr>
        <p:spPr>
          <a:xfrm>
            <a:off x="4572000" y="0"/>
            <a:ext cx="4572300" cy="5143500"/>
          </a:xfrm>
          <a:prstGeom prst="rect">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457200" rtl="0" algn="l">
              <a:lnSpc>
                <a:spcPct val="115000"/>
              </a:lnSpc>
              <a:spcBef>
                <a:spcPts val="0"/>
              </a:spcBef>
              <a:spcAft>
                <a:spcPts val="0"/>
              </a:spcAft>
              <a:buNone/>
            </a:pPr>
            <a:r>
              <a:t/>
            </a:r>
            <a:endParaRPr b="1" sz="1200">
              <a:solidFill>
                <a:srgbClr val="38BDF8"/>
              </a:solidFill>
              <a:latin typeface="Nunito Sans"/>
              <a:ea typeface="Nunito Sans"/>
              <a:cs typeface="Nunito Sans"/>
              <a:sym typeface="Nunito Sans"/>
            </a:endParaRPr>
          </a:p>
          <a:p>
            <a:pPr indent="0" lvl="0" marL="457200" rtl="0" algn="l">
              <a:lnSpc>
                <a:spcPct val="115000"/>
              </a:lnSpc>
              <a:spcBef>
                <a:spcPts val="1200"/>
              </a:spcBef>
              <a:spcAft>
                <a:spcPts val="0"/>
              </a:spcAft>
              <a:buNone/>
            </a:pPr>
            <a:r>
              <a:t/>
            </a:r>
            <a:endParaRPr b="1" sz="1200">
              <a:solidFill>
                <a:srgbClr val="38BDF8"/>
              </a:solidFill>
              <a:latin typeface="Nunito Sans"/>
              <a:ea typeface="Nunito Sans"/>
              <a:cs typeface="Nunito Sans"/>
              <a:sym typeface="Nunito Sans"/>
            </a:endParaRPr>
          </a:p>
          <a:p>
            <a:pPr indent="0" lvl="0" marL="457200" rtl="0" algn="l">
              <a:lnSpc>
                <a:spcPct val="115000"/>
              </a:lnSpc>
              <a:spcBef>
                <a:spcPts val="1200"/>
              </a:spcBef>
              <a:spcAft>
                <a:spcPts val="0"/>
              </a:spcAft>
              <a:buNone/>
            </a:pPr>
            <a:r>
              <a:t/>
            </a:r>
            <a:endParaRPr b="1" sz="1200">
              <a:solidFill>
                <a:srgbClr val="38BDF8"/>
              </a:solidFill>
              <a:latin typeface="Nunito Sans"/>
              <a:ea typeface="Nunito Sans"/>
              <a:cs typeface="Nunito Sans"/>
              <a:sym typeface="Nunito Sans"/>
            </a:endParaRPr>
          </a:p>
          <a:p>
            <a:pPr indent="-304800" lvl="0" marL="457200" rtl="0" algn="l">
              <a:lnSpc>
                <a:spcPct val="115000"/>
              </a:lnSpc>
              <a:spcBef>
                <a:spcPts val="1200"/>
              </a:spcBef>
              <a:spcAft>
                <a:spcPts val="0"/>
              </a:spcAft>
              <a:buClr>
                <a:srgbClr val="38BDF8"/>
              </a:buClr>
              <a:buSzPts val="1200"/>
              <a:buFont typeface="Proxima Nova"/>
              <a:buChar char="■"/>
            </a:pPr>
            <a:r>
              <a:rPr b="1" lang="en-US" sz="1200">
                <a:solidFill>
                  <a:srgbClr val="38BDF8"/>
                </a:solidFill>
                <a:latin typeface="Nunito Sans"/>
                <a:ea typeface="Nunito Sans"/>
                <a:cs typeface="Nunito Sans"/>
                <a:sym typeface="Nunito Sans"/>
              </a:rPr>
              <a:t>WS Strength &amp; Enablers: </a:t>
            </a:r>
            <a:endParaRPr b="1" sz="1200">
              <a:solidFill>
                <a:srgbClr val="38BDF8"/>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Tech-first agility </a:t>
            </a:r>
            <a:endParaRPr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Regulatory agility</a:t>
            </a:r>
            <a:endParaRPr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Risk appetite</a:t>
            </a:r>
            <a:endParaRPr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User experience and accessibility</a:t>
            </a:r>
            <a:endParaRPr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Margin/options is growth driver → $100B AUM Milestone</a:t>
            </a:r>
            <a:endParaRPr sz="1200">
              <a:solidFill>
                <a:schemeClr val="dk1"/>
              </a:solidFill>
              <a:latin typeface="Nunito Sans"/>
              <a:ea typeface="Nunito Sans"/>
              <a:cs typeface="Nunito Sans"/>
              <a:sym typeface="Nunito Sans"/>
            </a:endParaRPr>
          </a:p>
          <a:p>
            <a:pPr indent="-304800" lvl="0" marL="457200" rtl="0" algn="l">
              <a:lnSpc>
                <a:spcPct val="115000"/>
              </a:lnSpc>
              <a:spcBef>
                <a:spcPts val="1200"/>
              </a:spcBef>
              <a:spcAft>
                <a:spcPts val="0"/>
              </a:spcAft>
              <a:buClr>
                <a:srgbClr val="38BDF8"/>
              </a:buClr>
              <a:buSzPts val="1200"/>
              <a:buFont typeface="Proxima Nova"/>
              <a:buChar char="■"/>
            </a:pPr>
            <a:r>
              <a:rPr b="1" lang="en-US" sz="1200">
                <a:solidFill>
                  <a:srgbClr val="38BDF8"/>
                </a:solidFill>
                <a:latin typeface="Nunito Sans"/>
                <a:ea typeface="Nunito Sans"/>
                <a:cs typeface="Nunito Sans"/>
                <a:sym typeface="Nunito Sans"/>
              </a:rPr>
              <a:t>Opportunity: </a:t>
            </a:r>
            <a:endParaRPr b="1"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0"/>
              </a:spcAft>
              <a:buClr>
                <a:schemeClr val="dk1"/>
              </a:buClr>
              <a:buSzPts val="1200"/>
              <a:buFont typeface="Proxima Nova"/>
              <a:buChar char="□"/>
            </a:pPr>
            <a:r>
              <a:rPr lang="en-US" sz="1200">
                <a:solidFill>
                  <a:schemeClr val="dk1"/>
                </a:solidFill>
                <a:latin typeface="Nunito Sans"/>
                <a:ea typeface="Nunito Sans"/>
                <a:cs typeface="Nunito Sans"/>
                <a:sym typeface="Nunito Sans"/>
              </a:rPr>
              <a:t>Leverage core strengths to solve customer pain points that competitors struggle to address</a:t>
            </a:r>
            <a:endParaRPr sz="1200">
              <a:solidFill>
                <a:schemeClr val="dk1"/>
              </a:solidFill>
              <a:latin typeface="Nunito Sans"/>
              <a:ea typeface="Nunito Sans"/>
              <a:cs typeface="Nunito Sans"/>
              <a:sym typeface="Nunito Sans"/>
            </a:endParaRPr>
          </a:p>
          <a:p>
            <a:pPr indent="-304800" lvl="1" marL="914400" rtl="0" algn="l">
              <a:lnSpc>
                <a:spcPct val="115000"/>
              </a:lnSpc>
              <a:spcBef>
                <a:spcPts val="1200"/>
              </a:spcBef>
              <a:spcAft>
                <a:spcPts val="1200"/>
              </a:spcAft>
              <a:buClr>
                <a:schemeClr val="dk1"/>
              </a:buClr>
              <a:buSzPts val="1200"/>
              <a:buFont typeface="Nunito Sans"/>
              <a:buChar char="□"/>
            </a:pPr>
            <a:r>
              <a:rPr lang="en-US" sz="1200">
                <a:solidFill>
                  <a:schemeClr val="dk1"/>
                </a:solidFill>
                <a:latin typeface="Nunito Sans"/>
                <a:ea typeface="Nunito Sans"/>
                <a:cs typeface="Nunito Sans"/>
                <a:sym typeface="Nunito Sans"/>
              </a:rPr>
              <a:t>Sustain continued growth as digital finance market matures</a:t>
            </a:r>
            <a:endParaRPr sz="1200">
              <a:solidFill>
                <a:schemeClr val="dk1"/>
              </a:solidFill>
              <a:latin typeface="Nunito Sans"/>
              <a:ea typeface="Nunito Sans"/>
              <a:cs typeface="Nunito Sans"/>
              <a:sym typeface="Nunito Sans"/>
            </a:endParaRPr>
          </a:p>
        </p:txBody>
      </p:sp>
      <p:cxnSp>
        <p:nvCxnSpPr>
          <p:cNvPr id="739" name="Google Shape;739;p44"/>
          <p:cNvCxnSpPr/>
          <p:nvPr/>
        </p:nvCxnSpPr>
        <p:spPr>
          <a:xfrm>
            <a:off x="8715300" y="4709850"/>
            <a:ext cx="259500" cy="0"/>
          </a:xfrm>
          <a:prstGeom prst="straightConnector1">
            <a:avLst/>
          </a:prstGeom>
          <a:noFill/>
          <a:ln cap="flat" cmpd="sng" w="9525">
            <a:solidFill>
              <a:schemeClr val="dk2"/>
            </a:solidFill>
            <a:prstDash val="solid"/>
            <a:round/>
            <a:headEnd len="med" w="med" type="none"/>
            <a:tailEnd len="med" w="med" type="none"/>
          </a:ln>
        </p:spPr>
      </p:cxnSp>
      <p:sp>
        <p:nvSpPr>
          <p:cNvPr id="740" name="Google Shape;740;p44"/>
          <p:cNvSpPr txBox="1"/>
          <p:nvPr>
            <p:ph idx="4294967295" type="sldNum"/>
          </p:nvPr>
        </p:nvSpPr>
        <p:spPr>
          <a:xfrm>
            <a:off x="8627700" y="4590200"/>
            <a:ext cx="434700" cy="553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US" sz="1200">
                <a:solidFill>
                  <a:schemeClr val="dk2"/>
                </a:solidFill>
                <a:latin typeface="Proxima Nova"/>
                <a:ea typeface="Proxima Nova"/>
                <a:cs typeface="Proxima Nova"/>
                <a:sym typeface="Proxima Nova"/>
              </a:rPr>
              <a:t>‹#›</a:t>
            </a:fld>
            <a:endParaRPr sz="1200">
              <a:solidFill>
                <a:schemeClr val="dk2"/>
              </a:solidFill>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D42"/>
        </a:solidFill>
      </p:bgPr>
    </p:bg>
    <p:spTree>
      <p:nvGrpSpPr>
        <p:cNvPr id="744" name="Shape 744"/>
        <p:cNvGrpSpPr/>
        <p:nvPr/>
      </p:nvGrpSpPr>
      <p:grpSpPr>
        <a:xfrm>
          <a:off x="0" y="0"/>
          <a:ext cx="0" cy="0"/>
          <a:chOff x="0" y="0"/>
          <a:chExt cx="0" cy="0"/>
        </a:xfrm>
      </p:grpSpPr>
      <p:sp>
        <p:nvSpPr>
          <p:cNvPr id="745" name="Google Shape;745;p45"/>
          <p:cNvSpPr txBox="1"/>
          <p:nvPr>
            <p:ph type="title"/>
          </p:nvPr>
        </p:nvSpPr>
        <p:spPr>
          <a:xfrm>
            <a:off x="370875" y="367500"/>
            <a:ext cx="7017900" cy="415500"/>
          </a:xfrm>
          <a:prstGeom prst="rect">
            <a:avLst/>
          </a:prstGeom>
        </p:spPr>
        <p:txBody>
          <a:bodyPr anchorCtr="0" anchor="t" bIns="0" lIns="0" spcFirstLastPara="1" rIns="0" wrap="square" tIns="0">
            <a:spAutoFit/>
          </a:bodyPr>
          <a:lstStyle/>
          <a:p>
            <a:pPr indent="0" lvl="0" marL="0" rtl="0" algn="l">
              <a:lnSpc>
                <a:spcPct val="392727"/>
              </a:lnSpc>
              <a:spcBef>
                <a:spcPts val="0"/>
              </a:spcBef>
              <a:spcAft>
                <a:spcPts val="0"/>
              </a:spcAft>
              <a:buNone/>
            </a:pPr>
            <a:r>
              <a:rPr lang="en-US" sz="2700">
                <a:solidFill>
                  <a:srgbClr val="38BDF8"/>
                </a:solidFill>
                <a:latin typeface="Arial"/>
                <a:ea typeface="Arial"/>
                <a:cs typeface="Arial"/>
                <a:sym typeface="Arial"/>
              </a:rPr>
              <a:t>Wealthsimple's Strategic Advantage</a:t>
            </a:r>
            <a:r>
              <a:rPr lang="en-US" sz="2600">
                <a:solidFill>
                  <a:srgbClr val="38BDF8"/>
                </a:solidFill>
                <a:latin typeface="Proxima Nova"/>
                <a:ea typeface="Proxima Nova"/>
                <a:cs typeface="Proxima Nova"/>
                <a:sym typeface="Proxima Nova"/>
              </a:rPr>
              <a:t> </a:t>
            </a:r>
            <a:endParaRPr sz="2600">
              <a:solidFill>
                <a:srgbClr val="38BDF8"/>
              </a:solidFill>
              <a:latin typeface="Proxima Nova"/>
              <a:ea typeface="Proxima Nova"/>
              <a:cs typeface="Proxima Nova"/>
              <a:sym typeface="Proxima Nova"/>
            </a:endParaRPr>
          </a:p>
        </p:txBody>
      </p:sp>
      <p:sp>
        <p:nvSpPr>
          <p:cNvPr id="746" name="Google Shape;746;p45"/>
          <p:cNvSpPr txBox="1"/>
          <p:nvPr>
            <p:ph idx="1" type="subTitle"/>
          </p:nvPr>
        </p:nvSpPr>
        <p:spPr>
          <a:xfrm>
            <a:off x="239175" y="2597300"/>
            <a:ext cx="1857300" cy="1590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Tech-First DNA</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No legacy systems—rapid product deployment vs traditional banks</a:t>
            </a:r>
            <a:r>
              <a:rPr lang="en-US">
                <a:solidFill>
                  <a:schemeClr val="lt1"/>
                </a:solidFill>
                <a:latin typeface="Proxima Nova"/>
                <a:ea typeface="Proxima Nova"/>
                <a:cs typeface="Proxima Nova"/>
                <a:sym typeface="Proxima Nova"/>
              </a:rPr>
              <a:t> </a:t>
            </a:r>
            <a:endParaRPr>
              <a:solidFill>
                <a:schemeClr val="lt1"/>
              </a:solidFill>
              <a:latin typeface="Proxima Nova"/>
              <a:ea typeface="Proxima Nova"/>
              <a:cs typeface="Proxima Nova"/>
              <a:sym typeface="Proxima Nova"/>
            </a:endParaRPr>
          </a:p>
          <a:p>
            <a:pPr indent="0" lvl="0" marL="0" rtl="0" algn="l">
              <a:spcBef>
                <a:spcPts val="1200"/>
              </a:spcBef>
              <a:spcAft>
                <a:spcPts val="1200"/>
              </a:spcAft>
              <a:buNone/>
            </a:pPr>
            <a:r>
              <a:t/>
            </a:r>
            <a:endParaRPr>
              <a:solidFill>
                <a:schemeClr val="lt1"/>
              </a:solidFill>
              <a:latin typeface="Proxima Nova"/>
              <a:ea typeface="Proxima Nova"/>
              <a:cs typeface="Proxima Nova"/>
              <a:sym typeface="Proxima Nova"/>
            </a:endParaRPr>
          </a:p>
        </p:txBody>
      </p:sp>
      <p:sp>
        <p:nvSpPr>
          <p:cNvPr id="747" name="Google Shape;747;p45"/>
          <p:cNvSpPr txBox="1"/>
          <p:nvPr>
            <p:ph idx="1" type="subTitle"/>
          </p:nvPr>
        </p:nvSpPr>
        <p:spPr>
          <a:xfrm>
            <a:off x="2186251" y="2597300"/>
            <a:ext cx="2024700" cy="13776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Regulatory Agility</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Less hurdles than traditional banks</a:t>
            </a:r>
            <a:endParaRPr>
              <a:solidFill>
                <a:schemeClr val="lt1"/>
              </a:solidFill>
              <a:latin typeface="Proxima Nova"/>
              <a:ea typeface="Proxima Nova"/>
              <a:cs typeface="Proxima Nova"/>
              <a:sym typeface="Proxima Nova"/>
            </a:endParaRPr>
          </a:p>
          <a:p>
            <a:pPr indent="-304800" lvl="0" marL="457200" rtl="0" algn="l">
              <a:spcBef>
                <a:spcPts val="1200"/>
              </a:spcBef>
              <a:spcAft>
                <a:spcPts val="1200"/>
              </a:spcAft>
              <a:buClr>
                <a:schemeClr val="lt1"/>
              </a:buClr>
              <a:buSzPts val="1200"/>
              <a:buFont typeface="Proxima Nova"/>
              <a:buChar char="■"/>
            </a:pPr>
            <a:r>
              <a:rPr lang="en-US">
                <a:solidFill>
                  <a:schemeClr val="lt1"/>
                </a:solidFill>
                <a:latin typeface="Proxima Nova"/>
                <a:ea typeface="Proxima Nova"/>
                <a:cs typeface="Proxima Nova"/>
                <a:sym typeface="Proxima Nova"/>
              </a:rPr>
              <a:t>Faster innovation approval</a:t>
            </a:r>
            <a:endParaRPr>
              <a:solidFill>
                <a:schemeClr val="lt1"/>
              </a:solidFill>
              <a:latin typeface="Proxima Nova"/>
              <a:ea typeface="Proxima Nova"/>
              <a:cs typeface="Proxima Nova"/>
              <a:sym typeface="Proxima Nova"/>
            </a:endParaRPr>
          </a:p>
        </p:txBody>
      </p:sp>
      <p:sp>
        <p:nvSpPr>
          <p:cNvPr id="748" name="Google Shape;748;p45"/>
          <p:cNvSpPr txBox="1"/>
          <p:nvPr>
            <p:ph idx="1" type="subTitle"/>
          </p:nvPr>
        </p:nvSpPr>
        <p:spPr>
          <a:xfrm>
            <a:off x="4163325" y="2597300"/>
            <a:ext cx="2206500" cy="1802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Risk Appetite</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Equity access/High credit default risk</a:t>
            </a:r>
            <a:endParaRPr>
              <a:solidFill>
                <a:schemeClr val="lt1"/>
              </a:solidFill>
              <a:latin typeface="Proxima Nova"/>
              <a:ea typeface="Proxima Nova"/>
              <a:cs typeface="Proxima Nova"/>
              <a:sym typeface="Proxima Nova"/>
            </a:endParaRPr>
          </a:p>
          <a:p>
            <a:pPr indent="-304800" lvl="0" marL="457200" rtl="0" algn="l">
              <a:spcBef>
                <a:spcPts val="1200"/>
              </a:spcBef>
              <a:spcAft>
                <a:spcPts val="1200"/>
              </a:spcAft>
              <a:buClr>
                <a:schemeClr val="lt1"/>
              </a:buClr>
              <a:buSzPts val="1200"/>
              <a:buFont typeface="Proxima Nova"/>
              <a:buChar char="■"/>
            </a:pPr>
            <a:r>
              <a:rPr lang="en-US">
                <a:solidFill>
                  <a:schemeClr val="lt1"/>
                </a:solidFill>
                <a:latin typeface="Proxima Nova"/>
                <a:ea typeface="Proxima Nova"/>
                <a:cs typeface="Proxima Nova"/>
                <a:sym typeface="Proxima Nova"/>
              </a:rPr>
              <a:t>WS Introduced Margin trading service in 2025: High financial and operational risks</a:t>
            </a:r>
            <a:endParaRPr>
              <a:solidFill>
                <a:schemeClr val="lt1"/>
              </a:solidFill>
              <a:latin typeface="Proxima Nova"/>
              <a:ea typeface="Proxima Nova"/>
              <a:cs typeface="Proxima Nova"/>
              <a:sym typeface="Proxima Nova"/>
            </a:endParaRPr>
          </a:p>
        </p:txBody>
      </p:sp>
      <p:sp>
        <p:nvSpPr>
          <p:cNvPr id="749" name="Google Shape;749;p45"/>
          <p:cNvSpPr txBox="1"/>
          <p:nvPr>
            <p:ph idx="1" type="subTitle"/>
          </p:nvPr>
        </p:nvSpPr>
        <p:spPr>
          <a:xfrm>
            <a:off x="6535200" y="2597300"/>
            <a:ext cx="2552700" cy="2570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Margin Trading as Growth Driver</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Margin trading is likely a major contributor to AUM growth in 2025</a:t>
            </a:r>
            <a:endParaRPr>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Strong demand and promotional campaigns</a:t>
            </a:r>
            <a:endParaRPr>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Attracts broader client base</a:t>
            </a:r>
            <a:endParaRPr>
              <a:solidFill>
                <a:schemeClr val="lt1"/>
              </a:solidFill>
              <a:latin typeface="Proxima Nova"/>
              <a:ea typeface="Proxima Nova"/>
              <a:cs typeface="Proxima Nova"/>
              <a:sym typeface="Proxima Nova"/>
            </a:endParaRPr>
          </a:p>
          <a:p>
            <a:pPr indent="0" lvl="0" marL="0" rtl="0" algn="l">
              <a:spcBef>
                <a:spcPts val="1200"/>
              </a:spcBef>
              <a:spcAft>
                <a:spcPts val="1200"/>
              </a:spcAft>
              <a:buNone/>
            </a:pPr>
            <a:r>
              <a:t/>
            </a:r>
            <a:endParaRPr>
              <a:solidFill>
                <a:schemeClr val="lt1"/>
              </a:solidFill>
              <a:latin typeface="Proxima Nova"/>
              <a:ea typeface="Proxima Nova"/>
              <a:cs typeface="Proxima Nova"/>
              <a:sym typeface="Proxima Nova"/>
            </a:endParaRPr>
          </a:p>
        </p:txBody>
      </p:sp>
      <p:pic>
        <p:nvPicPr>
          <p:cNvPr id="750" name="Google Shape;750;p45"/>
          <p:cNvPicPr preferRelativeResize="0"/>
          <p:nvPr/>
        </p:nvPicPr>
        <p:blipFill>
          <a:blip r:embed="rId3">
            <a:alphaModFix/>
          </a:blip>
          <a:stretch>
            <a:fillRect/>
          </a:stretch>
        </p:blipFill>
        <p:spPr>
          <a:xfrm>
            <a:off x="803963" y="1788400"/>
            <a:ext cx="674273" cy="674273"/>
          </a:xfrm>
          <a:prstGeom prst="rect">
            <a:avLst/>
          </a:prstGeom>
          <a:noFill/>
          <a:ln>
            <a:noFill/>
          </a:ln>
        </p:spPr>
      </p:pic>
      <p:pic>
        <p:nvPicPr>
          <p:cNvPr id="751" name="Google Shape;751;p45"/>
          <p:cNvPicPr preferRelativeResize="0"/>
          <p:nvPr/>
        </p:nvPicPr>
        <p:blipFill>
          <a:blip r:embed="rId3">
            <a:alphaModFix/>
          </a:blip>
          <a:stretch>
            <a:fillRect/>
          </a:stretch>
        </p:blipFill>
        <p:spPr>
          <a:xfrm>
            <a:off x="2739963" y="1788400"/>
            <a:ext cx="674273" cy="674273"/>
          </a:xfrm>
          <a:prstGeom prst="rect">
            <a:avLst/>
          </a:prstGeom>
          <a:noFill/>
          <a:ln>
            <a:noFill/>
          </a:ln>
        </p:spPr>
      </p:pic>
      <p:pic>
        <p:nvPicPr>
          <p:cNvPr id="752" name="Google Shape;752;p45"/>
          <p:cNvPicPr preferRelativeResize="0"/>
          <p:nvPr/>
        </p:nvPicPr>
        <p:blipFill>
          <a:blip r:embed="rId3">
            <a:alphaModFix/>
          </a:blip>
          <a:stretch>
            <a:fillRect/>
          </a:stretch>
        </p:blipFill>
        <p:spPr>
          <a:xfrm>
            <a:off x="4727300" y="1788400"/>
            <a:ext cx="674273" cy="674273"/>
          </a:xfrm>
          <a:prstGeom prst="rect">
            <a:avLst/>
          </a:prstGeom>
          <a:noFill/>
          <a:ln>
            <a:noFill/>
          </a:ln>
        </p:spPr>
      </p:pic>
      <p:pic>
        <p:nvPicPr>
          <p:cNvPr id="753" name="Google Shape;753;p45"/>
          <p:cNvPicPr preferRelativeResize="0"/>
          <p:nvPr/>
        </p:nvPicPr>
        <p:blipFill>
          <a:blip r:embed="rId3">
            <a:alphaModFix/>
          </a:blip>
          <a:stretch>
            <a:fillRect/>
          </a:stretch>
        </p:blipFill>
        <p:spPr>
          <a:xfrm>
            <a:off x="6714638" y="1788400"/>
            <a:ext cx="674273" cy="674273"/>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101D42"/>
        </a:solidFill>
      </p:bgPr>
    </p:bg>
    <p:spTree>
      <p:nvGrpSpPr>
        <p:cNvPr id="757" name="Shape 757"/>
        <p:cNvGrpSpPr/>
        <p:nvPr/>
      </p:nvGrpSpPr>
      <p:grpSpPr>
        <a:xfrm>
          <a:off x="0" y="0"/>
          <a:ext cx="0" cy="0"/>
          <a:chOff x="0" y="0"/>
          <a:chExt cx="0" cy="0"/>
        </a:xfrm>
      </p:grpSpPr>
      <p:sp>
        <p:nvSpPr>
          <p:cNvPr id="758" name="Google Shape;758;p46"/>
          <p:cNvSpPr txBox="1"/>
          <p:nvPr>
            <p:ph type="title"/>
          </p:nvPr>
        </p:nvSpPr>
        <p:spPr>
          <a:xfrm>
            <a:off x="370875" y="367500"/>
            <a:ext cx="8362800" cy="4155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sz="2700">
                <a:solidFill>
                  <a:srgbClr val="38BDF8"/>
                </a:solidFill>
                <a:latin typeface="Arial"/>
                <a:ea typeface="Arial"/>
                <a:cs typeface="Arial"/>
                <a:sym typeface="Arial"/>
              </a:rPr>
              <a:t>Our Approach </a:t>
            </a:r>
            <a:endParaRPr sz="2600">
              <a:solidFill>
                <a:srgbClr val="38BDF8"/>
              </a:solidFill>
              <a:latin typeface="Proxima Nova"/>
              <a:ea typeface="Proxima Nova"/>
              <a:cs typeface="Proxima Nova"/>
              <a:sym typeface="Proxima Nova"/>
            </a:endParaRPr>
          </a:p>
        </p:txBody>
      </p:sp>
      <p:sp>
        <p:nvSpPr>
          <p:cNvPr id="759" name="Google Shape;759;p46"/>
          <p:cNvSpPr txBox="1"/>
          <p:nvPr>
            <p:ph idx="1" type="subTitle"/>
          </p:nvPr>
        </p:nvSpPr>
        <p:spPr>
          <a:xfrm>
            <a:off x="305851" y="2597300"/>
            <a:ext cx="1790700" cy="13776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Data Source</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Consumer Complaint Data sourced from CFPB </a:t>
            </a:r>
            <a:endParaRPr>
              <a:solidFill>
                <a:schemeClr val="lt1"/>
              </a:solidFill>
              <a:latin typeface="Proxima Nova"/>
              <a:ea typeface="Proxima Nova"/>
              <a:cs typeface="Proxima Nova"/>
              <a:sym typeface="Proxima Nova"/>
            </a:endParaRPr>
          </a:p>
          <a:p>
            <a:pPr indent="0" lvl="0" marL="0" rtl="0" algn="l">
              <a:spcBef>
                <a:spcPts val="1200"/>
              </a:spcBef>
              <a:spcAft>
                <a:spcPts val="1200"/>
              </a:spcAft>
              <a:buNone/>
            </a:pPr>
            <a:r>
              <a:t/>
            </a:r>
            <a:endParaRPr>
              <a:solidFill>
                <a:schemeClr val="lt1"/>
              </a:solidFill>
              <a:latin typeface="Proxima Nova"/>
              <a:ea typeface="Proxima Nova"/>
              <a:cs typeface="Proxima Nova"/>
              <a:sym typeface="Proxima Nova"/>
            </a:endParaRPr>
          </a:p>
        </p:txBody>
      </p:sp>
      <p:sp>
        <p:nvSpPr>
          <p:cNvPr id="760" name="Google Shape;760;p46"/>
          <p:cNvSpPr txBox="1"/>
          <p:nvPr>
            <p:ph idx="1" type="subTitle"/>
          </p:nvPr>
        </p:nvSpPr>
        <p:spPr>
          <a:xfrm>
            <a:off x="2278050" y="2597300"/>
            <a:ext cx="1904400" cy="10113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Assumptions</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1200"/>
              </a:spcAft>
              <a:buClr>
                <a:schemeClr val="lt1"/>
              </a:buClr>
              <a:buSzPts val="1200"/>
              <a:buFont typeface="Proxima Nova"/>
              <a:buChar char="■"/>
            </a:pPr>
            <a:r>
              <a:rPr lang="en-US">
                <a:solidFill>
                  <a:schemeClr val="lt1"/>
                </a:solidFill>
                <a:latin typeface="Proxima Nova"/>
                <a:ea typeface="Proxima Nova"/>
                <a:cs typeface="Proxima Nova"/>
                <a:sym typeface="Proxima Nova"/>
              </a:rPr>
              <a:t>CFPB US data can be generalized to Canadian Market</a:t>
            </a:r>
            <a:endParaRPr>
              <a:solidFill>
                <a:schemeClr val="lt1"/>
              </a:solidFill>
              <a:latin typeface="Proxima Nova"/>
              <a:ea typeface="Proxima Nova"/>
              <a:cs typeface="Proxima Nova"/>
              <a:sym typeface="Proxima Nova"/>
            </a:endParaRPr>
          </a:p>
        </p:txBody>
      </p:sp>
      <p:sp>
        <p:nvSpPr>
          <p:cNvPr id="761" name="Google Shape;761;p46"/>
          <p:cNvSpPr txBox="1"/>
          <p:nvPr>
            <p:ph idx="1" type="subTitle"/>
          </p:nvPr>
        </p:nvSpPr>
        <p:spPr>
          <a:xfrm>
            <a:off x="6805788" y="2597300"/>
            <a:ext cx="2206200" cy="15900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Opportunity </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Customer pain points presents acquisition opportunities</a:t>
            </a:r>
            <a:endParaRPr>
              <a:solidFill>
                <a:schemeClr val="lt1"/>
              </a:solidFill>
              <a:latin typeface="Proxima Nova"/>
              <a:ea typeface="Proxima Nova"/>
              <a:cs typeface="Proxima Nova"/>
              <a:sym typeface="Proxima Nova"/>
            </a:endParaRPr>
          </a:p>
          <a:p>
            <a:pPr indent="-304800" lvl="0" marL="457200" rtl="0" algn="l">
              <a:spcBef>
                <a:spcPts val="1200"/>
              </a:spcBef>
              <a:spcAft>
                <a:spcPts val="1200"/>
              </a:spcAft>
              <a:buClr>
                <a:schemeClr val="lt1"/>
              </a:buClr>
              <a:buSzPts val="1200"/>
              <a:buFont typeface="Proxima Nova"/>
              <a:buChar char="■"/>
            </a:pPr>
            <a:r>
              <a:rPr lang="en-US">
                <a:solidFill>
                  <a:schemeClr val="lt1"/>
                </a:solidFill>
                <a:latin typeface="Proxima Nova"/>
                <a:ea typeface="Proxima Nova"/>
                <a:cs typeface="Proxima Nova"/>
                <a:sym typeface="Proxima Nova"/>
              </a:rPr>
              <a:t>How can WS </a:t>
            </a:r>
            <a:r>
              <a:rPr lang="en-US">
                <a:solidFill>
                  <a:schemeClr val="lt1"/>
                </a:solidFill>
                <a:latin typeface="Proxima Nova"/>
                <a:ea typeface="Proxima Nova"/>
                <a:cs typeface="Proxima Nova"/>
                <a:sym typeface="Proxima Nova"/>
              </a:rPr>
              <a:t>address</a:t>
            </a:r>
            <a:r>
              <a:rPr lang="en-US">
                <a:solidFill>
                  <a:schemeClr val="lt1"/>
                </a:solidFill>
              </a:rPr>
              <a:t> customer pain points?</a:t>
            </a:r>
            <a:endParaRPr>
              <a:solidFill>
                <a:schemeClr val="lt1"/>
              </a:solidFill>
              <a:latin typeface="Proxima Nova"/>
              <a:ea typeface="Proxima Nova"/>
              <a:cs typeface="Proxima Nova"/>
              <a:sym typeface="Proxima Nova"/>
            </a:endParaRPr>
          </a:p>
        </p:txBody>
      </p:sp>
      <p:sp>
        <p:nvSpPr>
          <p:cNvPr id="762" name="Google Shape;762;p46"/>
          <p:cNvSpPr txBox="1"/>
          <p:nvPr>
            <p:ph idx="1" type="subTitle"/>
          </p:nvPr>
        </p:nvSpPr>
        <p:spPr>
          <a:xfrm>
            <a:off x="4323875" y="2597300"/>
            <a:ext cx="2259000" cy="17439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b="1" lang="en-US" sz="1400">
                <a:solidFill>
                  <a:schemeClr val="lt1"/>
                </a:solidFill>
                <a:latin typeface="Proxima Nova"/>
                <a:ea typeface="Proxima Nova"/>
                <a:cs typeface="Proxima Nova"/>
                <a:sym typeface="Proxima Nova"/>
              </a:rPr>
              <a:t>Questions</a:t>
            </a:r>
            <a:endParaRPr b="1" sz="1400">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Common customer complaints</a:t>
            </a:r>
            <a:endParaRPr>
              <a:solidFill>
                <a:schemeClr val="lt1"/>
              </a:solidFill>
              <a:latin typeface="Proxima Nova"/>
              <a:ea typeface="Proxima Nova"/>
              <a:cs typeface="Proxima Nova"/>
              <a:sym typeface="Proxima Nova"/>
            </a:endParaRPr>
          </a:p>
          <a:p>
            <a:pPr indent="-304800" lvl="0" marL="457200" rtl="0" algn="l">
              <a:spcBef>
                <a:spcPts val="1200"/>
              </a:spcBef>
              <a:spcAft>
                <a:spcPts val="0"/>
              </a:spcAft>
              <a:buClr>
                <a:schemeClr val="lt1"/>
              </a:buClr>
              <a:buSzPts val="1200"/>
              <a:buFont typeface="Proxima Nova"/>
              <a:buChar char="■"/>
            </a:pPr>
            <a:r>
              <a:rPr lang="en-US">
                <a:solidFill>
                  <a:schemeClr val="lt1"/>
                </a:solidFill>
                <a:latin typeface="Proxima Nova"/>
                <a:ea typeface="Proxima Nova"/>
                <a:cs typeface="Proxima Nova"/>
                <a:sym typeface="Proxima Nova"/>
              </a:rPr>
              <a:t>Products impacted by these complaints</a:t>
            </a:r>
            <a:endParaRPr>
              <a:solidFill>
                <a:schemeClr val="lt1"/>
              </a:solidFill>
              <a:latin typeface="Proxima Nova"/>
              <a:ea typeface="Proxima Nova"/>
              <a:cs typeface="Proxima Nova"/>
              <a:sym typeface="Proxima Nova"/>
            </a:endParaRPr>
          </a:p>
          <a:p>
            <a:pPr indent="-304800" lvl="0" marL="457200" rtl="0" algn="l">
              <a:spcBef>
                <a:spcPts val="1200"/>
              </a:spcBef>
              <a:spcAft>
                <a:spcPts val="1200"/>
              </a:spcAft>
              <a:buClr>
                <a:schemeClr val="lt1"/>
              </a:buClr>
              <a:buSzPts val="1200"/>
              <a:buFont typeface="Proxima Nova"/>
              <a:buChar char="■"/>
            </a:pPr>
            <a:r>
              <a:rPr lang="en-US">
                <a:solidFill>
                  <a:schemeClr val="lt1"/>
                </a:solidFill>
                <a:latin typeface="Proxima Nova"/>
                <a:ea typeface="Proxima Nova"/>
                <a:cs typeface="Proxima Nova"/>
                <a:sym typeface="Proxima Nova"/>
              </a:rPr>
              <a:t>Competitors impacted</a:t>
            </a:r>
            <a:endParaRPr>
              <a:solidFill>
                <a:schemeClr val="lt1"/>
              </a:solidFill>
              <a:latin typeface="Proxima Nova"/>
              <a:ea typeface="Proxima Nova"/>
              <a:cs typeface="Proxima Nova"/>
              <a:sym typeface="Proxima Nova"/>
            </a:endParaRPr>
          </a:p>
        </p:txBody>
      </p:sp>
      <p:pic>
        <p:nvPicPr>
          <p:cNvPr id="763" name="Google Shape;763;p46"/>
          <p:cNvPicPr preferRelativeResize="0"/>
          <p:nvPr/>
        </p:nvPicPr>
        <p:blipFill>
          <a:blip r:embed="rId3">
            <a:alphaModFix/>
          </a:blip>
          <a:stretch>
            <a:fillRect/>
          </a:stretch>
        </p:blipFill>
        <p:spPr>
          <a:xfrm>
            <a:off x="803963" y="1788400"/>
            <a:ext cx="674273" cy="674273"/>
          </a:xfrm>
          <a:prstGeom prst="rect">
            <a:avLst/>
          </a:prstGeom>
          <a:noFill/>
          <a:ln>
            <a:noFill/>
          </a:ln>
        </p:spPr>
      </p:pic>
      <p:pic>
        <p:nvPicPr>
          <p:cNvPr id="764" name="Google Shape;764;p46"/>
          <p:cNvPicPr preferRelativeResize="0"/>
          <p:nvPr/>
        </p:nvPicPr>
        <p:blipFill>
          <a:blip r:embed="rId3">
            <a:alphaModFix/>
          </a:blip>
          <a:stretch>
            <a:fillRect/>
          </a:stretch>
        </p:blipFill>
        <p:spPr>
          <a:xfrm>
            <a:off x="2739963" y="1788400"/>
            <a:ext cx="674273" cy="674273"/>
          </a:xfrm>
          <a:prstGeom prst="rect">
            <a:avLst/>
          </a:prstGeom>
          <a:noFill/>
          <a:ln>
            <a:noFill/>
          </a:ln>
        </p:spPr>
      </p:pic>
      <p:pic>
        <p:nvPicPr>
          <p:cNvPr id="765" name="Google Shape;765;p46"/>
          <p:cNvPicPr preferRelativeResize="0"/>
          <p:nvPr/>
        </p:nvPicPr>
        <p:blipFill>
          <a:blip r:embed="rId3">
            <a:alphaModFix/>
          </a:blip>
          <a:stretch>
            <a:fillRect/>
          </a:stretch>
        </p:blipFill>
        <p:spPr>
          <a:xfrm>
            <a:off x="4727300" y="1788400"/>
            <a:ext cx="674273" cy="674273"/>
          </a:xfrm>
          <a:prstGeom prst="rect">
            <a:avLst/>
          </a:prstGeom>
          <a:noFill/>
          <a:ln>
            <a:noFill/>
          </a:ln>
        </p:spPr>
      </p:pic>
      <p:pic>
        <p:nvPicPr>
          <p:cNvPr id="766" name="Google Shape;766;p46"/>
          <p:cNvPicPr preferRelativeResize="0"/>
          <p:nvPr/>
        </p:nvPicPr>
        <p:blipFill>
          <a:blip r:embed="rId3">
            <a:alphaModFix/>
          </a:blip>
          <a:stretch>
            <a:fillRect/>
          </a:stretch>
        </p:blipFill>
        <p:spPr>
          <a:xfrm>
            <a:off x="6714638" y="1788400"/>
            <a:ext cx="674273" cy="674273"/>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0" name="Shape 770"/>
        <p:cNvGrpSpPr/>
        <p:nvPr/>
      </p:nvGrpSpPr>
      <p:grpSpPr>
        <a:xfrm>
          <a:off x="0" y="0"/>
          <a:ext cx="0" cy="0"/>
          <a:chOff x="0" y="0"/>
          <a:chExt cx="0" cy="0"/>
        </a:xfrm>
      </p:grpSpPr>
      <p:sp>
        <p:nvSpPr>
          <p:cNvPr id="771" name="Google Shape;771;p47"/>
          <p:cNvSpPr txBox="1"/>
          <p:nvPr/>
        </p:nvSpPr>
        <p:spPr>
          <a:xfrm>
            <a:off x="3395775" y="1507500"/>
            <a:ext cx="4415400" cy="7851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Char char="●"/>
            </a:pPr>
            <a:r>
              <a:rPr lang="en-US" sz="1300">
                <a:solidFill>
                  <a:schemeClr val="dk1"/>
                </a:solidFill>
              </a:rPr>
              <a:t>Top complaints over time</a:t>
            </a:r>
            <a:endParaRPr sz="1300">
              <a:solidFill>
                <a:schemeClr val="dk1"/>
              </a:solidFill>
            </a:endParaRPr>
          </a:p>
          <a:p>
            <a:pPr indent="-311150" lvl="0" marL="457200" rtl="0" algn="l">
              <a:spcBef>
                <a:spcPts val="0"/>
              </a:spcBef>
              <a:spcAft>
                <a:spcPts val="0"/>
              </a:spcAft>
              <a:buClr>
                <a:schemeClr val="dk1"/>
              </a:buClr>
              <a:buSzPts val="1300"/>
              <a:buChar char="●"/>
            </a:pPr>
            <a:r>
              <a:rPr lang="en-US" sz="1300">
                <a:solidFill>
                  <a:schemeClr val="dk1"/>
                </a:solidFill>
              </a:rPr>
              <a:t>Top products impacted by complaints</a:t>
            </a:r>
            <a:endParaRPr sz="1300">
              <a:solidFill>
                <a:schemeClr val="dk1"/>
              </a:solidFill>
            </a:endParaRPr>
          </a:p>
          <a:p>
            <a:pPr indent="-311150" lvl="0" marL="457200" rtl="0" algn="l">
              <a:spcBef>
                <a:spcPts val="0"/>
              </a:spcBef>
              <a:spcAft>
                <a:spcPts val="0"/>
              </a:spcAft>
              <a:buClr>
                <a:schemeClr val="dk1"/>
              </a:buClr>
              <a:buSzPts val="1300"/>
              <a:buChar char="●"/>
            </a:pPr>
            <a:r>
              <a:rPr lang="en-US" sz="1300">
                <a:solidFill>
                  <a:schemeClr val="dk1"/>
                </a:solidFill>
              </a:rPr>
              <a:t>Top companies impacted by </a:t>
            </a:r>
            <a:r>
              <a:rPr lang="en-US" sz="1300">
                <a:solidFill>
                  <a:schemeClr val="dk1"/>
                </a:solidFill>
              </a:rPr>
              <a:t>complaints</a:t>
            </a:r>
            <a:endParaRPr sz="1300">
              <a:solidFill>
                <a:schemeClr val="dk1"/>
              </a:solidFill>
            </a:endParaRPr>
          </a:p>
        </p:txBody>
      </p:sp>
      <p:sp>
        <p:nvSpPr>
          <p:cNvPr id="772" name="Google Shape;772;p47"/>
          <p:cNvSpPr txBox="1"/>
          <p:nvPr>
            <p:ph idx="4294967295" type="title"/>
          </p:nvPr>
        </p:nvSpPr>
        <p:spPr>
          <a:xfrm>
            <a:off x="2658525" y="367500"/>
            <a:ext cx="55815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US" sz="2220">
                <a:latin typeface="Proxima Nova"/>
                <a:ea typeface="Proxima Nova"/>
                <a:cs typeface="Proxima Nova"/>
                <a:sym typeface="Proxima Nova"/>
              </a:rPr>
              <a:t>Key Insights and Trends</a:t>
            </a:r>
            <a:endParaRPr b="1" sz="222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76" name="Shape 776"/>
        <p:cNvGrpSpPr/>
        <p:nvPr/>
      </p:nvGrpSpPr>
      <p:grpSpPr>
        <a:xfrm>
          <a:off x="0" y="0"/>
          <a:ext cx="0" cy="0"/>
          <a:chOff x="0" y="0"/>
          <a:chExt cx="0" cy="0"/>
        </a:xfrm>
      </p:grpSpPr>
      <p:sp>
        <p:nvSpPr>
          <p:cNvPr id="777" name="Google Shape;777;p48"/>
          <p:cNvSpPr txBox="1"/>
          <p:nvPr>
            <p:ph type="title"/>
          </p:nvPr>
        </p:nvSpPr>
        <p:spPr>
          <a:xfrm>
            <a:off x="317275" y="217775"/>
            <a:ext cx="2398500" cy="800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sz="2600">
                <a:latin typeface="Proxima Nova"/>
                <a:ea typeface="Proxima Nova"/>
                <a:cs typeface="Proxima Nova"/>
                <a:sym typeface="Proxima Nova"/>
              </a:rPr>
              <a:t>Top Complaints</a:t>
            </a:r>
            <a:endParaRPr sz="2600">
              <a:latin typeface="Proxima Nova"/>
              <a:ea typeface="Proxima Nova"/>
              <a:cs typeface="Proxima Nova"/>
              <a:sym typeface="Proxima Nova"/>
            </a:endParaRPr>
          </a:p>
          <a:p>
            <a:pPr indent="0" lvl="0" marL="0" rtl="0" algn="l">
              <a:spcBef>
                <a:spcPts val="0"/>
              </a:spcBef>
              <a:spcAft>
                <a:spcPts val="0"/>
              </a:spcAft>
              <a:buNone/>
            </a:pPr>
            <a:r>
              <a:rPr lang="en-US" sz="2600">
                <a:latin typeface="Proxima Nova"/>
                <a:ea typeface="Proxima Nova"/>
                <a:cs typeface="Proxima Nova"/>
                <a:sym typeface="Proxima Nova"/>
              </a:rPr>
              <a:t>Over Time</a:t>
            </a:r>
            <a:endParaRPr sz="2600">
              <a:latin typeface="Proxima Nova"/>
              <a:ea typeface="Proxima Nova"/>
              <a:cs typeface="Proxima Nova"/>
              <a:sym typeface="Proxima Nova"/>
            </a:endParaRPr>
          </a:p>
        </p:txBody>
      </p:sp>
      <p:sp>
        <p:nvSpPr>
          <p:cNvPr id="778" name="Google Shape;778;p48"/>
          <p:cNvSpPr txBox="1"/>
          <p:nvPr>
            <p:ph idx="1" type="subTitle"/>
          </p:nvPr>
        </p:nvSpPr>
        <p:spPr>
          <a:xfrm>
            <a:off x="317275" y="1301850"/>
            <a:ext cx="3195000" cy="3818100"/>
          </a:xfrm>
          <a:prstGeom prst="rect">
            <a:avLst/>
          </a:prstGeom>
        </p:spPr>
        <p:txBody>
          <a:bodyPr anchorCtr="0" anchor="t" bIns="0" lIns="0" spcFirstLastPara="1" rIns="0" wrap="square" tIns="0">
            <a:spAutoFit/>
          </a:bodyPr>
          <a:lstStyle/>
          <a:p>
            <a:pPr indent="-304800" lvl="0" marL="457200" rtl="0" algn="l">
              <a:spcBef>
                <a:spcPts val="0"/>
              </a:spcBef>
              <a:spcAft>
                <a:spcPts val="0"/>
              </a:spcAft>
              <a:buSzPts val="1200"/>
              <a:buAutoNum type="arabicPeriod"/>
            </a:pPr>
            <a:r>
              <a:rPr lang="en-US"/>
              <a:t>Transaction failures dominate Fintech complaints</a:t>
            </a:r>
            <a:endParaRPr/>
          </a:p>
          <a:p>
            <a:pPr indent="0" lvl="0" marL="0" rtl="0" algn="l">
              <a:spcBef>
                <a:spcPts val="1200"/>
              </a:spcBef>
              <a:spcAft>
                <a:spcPts val="0"/>
              </a:spcAft>
              <a:buNone/>
            </a:pPr>
            <a:r>
              <a:t/>
            </a:r>
            <a:endParaRPr/>
          </a:p>
          <a:p>
            <a:pPr indent="-304800" lvl="0" marL="457200" rtl="0" algn="l">
              <a:spcBef>
                <a:spcPts val="1200"/>
              </a:spcBef>
              <a:spcAft>
                <a:spcPts val="0"/>
              </a:spcAft>
              <a:buSzPts val="1200"/>
              <a:buAutoNum type="arabicPeriod"/>
            </a:pPr>
            <a:r>
              <a:rPr lang="en-US"/>
              <a:t>Fraud, identity, and credit-data issues</a:t>
            </a:r>
            <a:endParaRPr/>
          </a:p>
          <a:p>
            <a:pPr indent="0" lvl="0" marL="0" rtl="0" algn="l">
              <a:spcBef>
                <a:spcPts val="1200"/>
              </a:spcBef>
              <a:spcAft>
                <a:spcPts val="0"/>
              </a:spcAft>
              <a:buNone/>
            </a:pPr>
            <a:r>
              <a:t/>
            </a:r>
            <a:endParaRPr/>
          </a:p>
          <a:p>
            <a:pPr indent="-304800" lvl="0" marL="457200" rtl="0" algn="l">
              <a:spcBef>
                <a:spcPts val="1200"/>
              </a:spcBef>
              <a:spcAft>
                <a:spcPts val="0"/>
              </a:spcAft>
              <a:buSzPts val="1200"/>
              <a:buAutoNum type="arabicPeriod"/>
            </a:pPr>
            <a:r>
              <a:rPr lang="en-US"/>
              <a:t>Account-access friction “Managing an account”</a:t>
            </a:r>
            <a:endParaRPr/>
          </a:p>
          <a:p>
            <a:pPr indent="0" lvl="0" marL="0" rtl="0" algn="l">
              <a:spcBef>
                <a:spcPts val="1200"/>
              </a:spcBef>
              <a:spcAft>
                <a:spcPts val="0"/>
              </a:spcAft>
              <a:buNone/>
            </a:pPr>
            <a:r>
              <a:t/>
            </a:r>
            <a:endParaRPr sz="700"/>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cxnSp>
        <p:nvCxnSpPr>
          <p:cNvPr id="779" name="Google Shape;779;p48"/>
          <p:cNvCxnSpPr/>
          <p:nvPr/>
        </p:nvCxnSpPr>
        <p:spPr>
          <a:xfrm>
            <a:off x="8715300" y="4709850"/>
            <a:ext cx="259500" cy="0"/>
          </a:xfrm>
          <a:prstGeom prst="straightConnector1">
            <a:avLst/>
          </a:prstGeom>
          <a:noFill/>
          <a:ln cap="flat" cmpd="sng" w="9525">
            <a:solidFill>
              <a:schemeClr val="lt1"/>
            </a:solidFill>
            <a:prstDash val="solid"/>
            <a:round/>
            <a:headEnd len="med" w="med" type="none"/>
            <a:tailEnd len="med" w="med" type="none"/>
          </a:ln>
        </p:spPr>
      </p:cxnSp>
      <p:sp>
        <p:nvSpPr>
          <p:cNvPr id="780" name="Google Shape;780;p48"/>
          <p:cNvSpPr txBox="1"/>
          <p:nvPr>
            <p:ph idx="4294967295" type="sldNum"/>
          </p:nvPr>
        </p:nvSpPr>
        <p:spPr>
          <a:xfrm>
            <a:off x="8674825" y="4590200"/>
            <a:ext cx="362100" cy="553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US" sz="1200">
                <a:solidFill>
                  <a:schemeClr val="lt1"/>
                </a:solidFill>
                <a:latin typeface="Proxima Nova"/>
                <a:ea typeface="Proxima Nova"/>
                <a:cs typeface="Proxima Nova"/>
                <a:sym typeface="Proxima Nova"/>
              </a:rPr>
              <a:t>‹#›</a:t>
            </a:fld>
            <a:endParaRPr sz="1200">
              <a:solidFill>
                <a:schemeClr val="lt1"/>
              </a:solidFill>
              <a:latin typeface="Proxima Nova"/>
              <a:ea typeface="Proxima Nova"/>
              <a:cs typeface="Proxima Nova"/>
              <a:sym typeface="Proxima Nova"/>
            </a:endParaRPr>
          </a:p>
        </p:txBody>
      </p:sp>
      <p:pic>
        <p:nvPicPr>
          <p:cNvPr id="781" name="Google Shape;781;p48"/>
          <p:cNvPicPr preferRelativeResize="0"/>
          <p:nvPr/>
        </p:nvPicPr>
        <p:blipFill>
          <a:blip r:embed="rId3">
            <a:alphaModFix/>
          </a:blip>
          <a:stretch>
            <a:fillRect/>
          </a:stretch>
        </p:blipFill>
        <p:spPr>
          <a:xfrm>
            <a:off x="4770650" y="152400"/>
            <a:ext cx="4373343" cy="4838699"/>
          </a:xfrm>
          <a:prstGeom prst="rect">
            <a:avLst/>
          </a:prstGeom>
          <a:noFill/>
          <a:ln>
            <a:noFill/>
          </a:ln>
        </p:spPr>
      </p:pic>
      <p:pic>
        <p:nvPicPr>
          <p:cNvPr id="782" name="Google Shape;782;p48"/>
          <p:cNvPicPr preferRelativeResize="0"/>
          <p:nvPr/>
        </p:nvPicPr>
        <p:blipFill>
          <a:blip r:embed="rId4">
            <a:alphaModFix/>
          </a:blip>
          <a:stretch>
            <a:fillRect/>
          </a:stretch>
        </p:blipFill>
        <p:spPr>
          <a:xfrm>
            <a:off x="1322600" y="3829050"/>
            <a:ext cx="3448050" cy="1162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86" name="Shape 786"/>
        <p:cNvGrpSpPr/>
        <p:nvPr/>
      </p:nvGrpSpPr>
      <p:grpSpPr>
        <a:xfrm>
          <a:off x="0" y="0"/>
          <a:ext cx="0" cy="0"/>
          <a:chOff x="0" y="0"/>
          <a:chExt cx="0" cy="0"/>
        </a:xfrm>
      </p:grpSpPr>
      <p:sp>
        <p:nvSpPr>
          <p:cNvPr id="787" name="Google Shape;787;p49"/>
          <p:cNvSpPr txBox="1"/>
          <p:nvPr>
            <p:ph type="title"/>
          </p:nvPr>
        </p:nvSpPr>
        <p:spPr>
          <a:xfrm>
            <a:off x="166375" y="98100"/>
            <a:ext cx="3678900" cy="800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sz="2600">
                <a:latin typeface="Proxima Nova"/>
                <a:ea typeface="Proxima Nova"/>
                <a:cs typeface="Proxima Nova"/>
                <a:sym typeface="Proxima Nova"/>
              </a:rPr>
              <a:t>Top Products </a:t>
            </a:r>
            <a:endParaRPr sz="2600">
              <a:latin typeface="Proxima Nova"/>
              <a:ea typeface="Proxima Nova"/>
              <a:cs typeface="Proxima Nova"/>
              <a:sym typeface="Proxima Nova"/>
            </a:endParaRPr>
          </a:p>
          <a:p>
            <a:pPr indent="0" lvl="0" marL="0" rtl="0" algn="l">
              <a:spcBef>
                <a:spcPts val="0"/>
              </a:spcBef>
              <a:spcAft>
                <a:spcPts val="0"/>
              </a:spcAft>
              <a:buNone/>
            </a:pPr>
            <a:r>
              <a:rPr lang="en-US" sz="2600">
                <a:latin typeface="Proxima Nova"/>
                <a:ea typeface="Proxima Nova"/>
                <a:cs typeface="Proxima Nova"/>
                <a:sym typeface="Proxima Nova"/>
              </a:rPr>
              <a:t>Impacted by Complaints</a:t>
            </a:r>
            <a:endParaRPr sz="2600">
              <a:latin typeface="Proxima Nova"/>
              <a:ea typeface="Proxima Nova"/>
              <a:cs typeface="Proxima Nova"/>
              <a:sym typeface="Proxima Nova"/>
            </a:endParaRPr>
          </a:p>
        </p:txBody>
      </p:sp>
      <p:sp>
        <p:nvSpPr>
          <p:cNvPr id="788" name="Google Shape;788;p49"/>
          <p:cNvSpPr txBox="1"/>
          <p:nvPr>
            <p:ph idx="1" type="subTitle"/>
          </p:nvPr>
        </p:nvSpPr>
        <p:spPr>
          <a:xfrm>
            <a:off x="317275" y="1167900"/>
            <a:ext cx="3195000" cy="4793100"/>
          </a:xfrm>
          <a:prstGeom prst="rect">
            <a:avLst/>
          </a:prstGeom>
        </p:spPr>
        <p:txBody>
          <a:bodyPr anchorCtr="0" anchor="t" bIns="0" lIns="0" spcFirstLastPara="1" rIns="0" wrap="square" tIns="0">
            <a:spAutoFit/>
          </a:bodyPr>
          <a:lstStyle/>
          <a:p>
            <a:pPr indent="-304800" lvl="0" marL="457200" rtl="0" algn="l">
              <a:spcBef>
                <a:spcPts val="0"/>
              </a:spcBef>
              <a:spcAft>
                <a:spcPts val="0"/>
              </a:spcAft>
              <a:buSzPts val="1200"/>
              <a:buAutoNum type="arabicPeriod"/>
            </a:pPr>
            <a:r>
              <a:rPr lang="en-US"/>
              <a:t>“Money transfer, virtual currency, or money service”</a:t>
            </a:r>
            <a:endParaRPr/>
          </a:p>
          <a:p>
            <a:pPr indent="0" lvl="0" marL="457200" rtl="0" algn="l">
              <a:spcBef>
                <a:spcPts val="1200"/>
              </a:spcBef>
              <a:spcAft>
                <a:spcPts val="0"/>
              </a:spcAft>
              <a:buNone/>
            </a:pPr>
            <a:r>
              <a:t/>
            </a:r>
            <a:endParaRPr/>
          </a:p>
          <a:p>
            <a:pPr indent="-304800" lvl="0" marL="457200" rtl="0" algn="l">
              <a:spcBef>
                <a:spcPts val="1200"/>
              </a:spcBef>
              <a:spcAft>
                <a:spcPts val="0"/>
              </a:spcAft>
              <a:buSzPts val="1200"/>
              <a:buAutoNum type="arabicPeriod"/>
            </a:pPr>
            <a:r>
              <a:rPr lang="en-US"/>
              <a:t>Checking and savings behaviors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cxnSp>
        <p:nvCxnSpPr>
          <p:cNvPr id="789" name="Google Shape;789;p49"/>
          <p:cNvCxnSpPr/>
          <p:nvPr/>
        </p:nvCxnSpPr>
        <p:spPr>
          <a:xfrm>
            <a:off x="8715300" y="4709850"/>
            <a:ext cx="259500" cy="0"/>
          </a:xfrm>
          <a:prstGeom prst="straightConnector1">
            <a:avLst/>
          </a:prstGeom>
          <a:noFill/>
          <a:ln cap="flat" cmpd="sng" w="9525">
            <a:solidFill>
              <a:schemeClr val="lt1"/>
            </a:solidFill>
            <a:prstDash val="solid"/>
            <a:round/>
            <a:headEnd len="med" w="med" type="none"/>
            <a:tailEnd len="med" w="med" type="none"/>
          </a:ln>
        </p:spPr>
      </p:cxnSp>
      <p:sp>
        <p:nvSpPr>
          <p:cNvPr id="790" name="Google Shape;790;p49"/>
          <p:cNvSpPr txBox="1"/>
          <p:nvPr>
            <p:ph idx="4294967295" type="sldNum"/>
          </p:nvPr>
        </p:nvSpPr>
        <p:spPr>
          <a:xfrm>
            <a:off x="8674825" y="4590200"/>
            <a:ext cx="362100" cy="553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US" sz="1200">
                <a:solidFill>
                  <a:schemeClr val="lt1"/>
                </a:solidFill>
                <a:latin typeface="Proxima Nova"/>
                <a:ea typeface="Proxima Nova"/>
                <a:cs typeface="Proxima Nova"/>
                <a:sym typeface="Proxima Nova"/>
              </a:rPr>
              <a:t>‹#›</a:t>
            </a:fld>
            <a:endParaRPr sz="1200">
              <a:solidFill>
                <a:schemeClr val="lt1"/>
              </a:solidFill>
              <a:latin typeface="Proxima Nova"/>
              <a:ea typeface="Proxima Nova"/>
              <a:cs typeface="Proxima Nova"/>
              <a:sym typeface="Proxima Nova"/>
            </a:endParaRPr>
          </a:p>
        </p:txBody>
      </p:sp>
      <p:pic>
        <p:nvPicPr>
          <p:cNvPr id="791" name="Google Shape;791;p49"/>
          <p:cNvPicPr preferRelativeResize="0"/>
          <p:nvPr/>
        </p:nvPicPr>
        <p:blipFill>
          <a:blip r:embed="rId3">
            <a:alphaModFix/>
          </a:blip>
          <a:stretch>
            <a:fillRect/>
          </a:stretch>
        </p:blipFill>
        <p:spPr>
          <a:xfrm>
            <a:off x="3584950" y="1050900"/>
            <a:ext cx="5406650" cy="24738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95" name="Shape 795"/>
        <p:cNvGrpSpPr/>
        <p:nvPr/>
      </p:nvGrpSpPr>
      <p:grpSpPr>
        <a:xfrm>
          <a:off x="0" y="0"/>
          <a:ext cx="0" cy="0"/>
          <a:chOff x="0" y="0"/>
          <a:chExt cx="0" cy="0"/>
        </a:xfrm>
      </p:grpSpPr>
      <p:sp>
        <p:nvSpPr>
          <p:cNvPr id="796" name="Google Shape;796;p50"/>
          <p:cNvSpPr txBox="1"/>
          <p:nvPr>
            <p:ph type="title"/>
          </p:nvPr>
        </p:nvSpPr>
        <p:spPr>
          <a:xfrm>
            <a:off x="7975" y="98100"/>
            <a:ext cx="3751200" cy="800400"/>
          </a:xfrm>
          <a:prstGeom prst="rect">
            <a:avLst/>
          </a:prstGeom>
        </p:spPr>
        <p:txBody>
          <a:bodyPr anchorCtr="0" anchor="t" bIns="0" lIns="0" spcFirstLastPara="1" rIns="0" wrap="square" tIns="0">
            <a:spAutoFit/>
          </a:bodyPr>
          <a:lstStyle/>
          <a:p>
            <a:pPr indent="0" lvl="0" marL="0" rtl="0" algn="l">
              <a:spcBef>
                <a:spcPts val="0"/>
              </a:spcBef>
              <a:spcAft>
                <a:spcPts val="0"/>
              </a:spcAft>
              <a:buNone/>
            </a:pPr>
            <a:r>
              <a:rPr lang="en-US" sz="2600">
                <a:latin typeface="Proxima Nova"/>
                <a:ea typeface="Proxima Nova"/>
                <a:cs typeface="Proxima Nova"/>
                <a:sym typeface="Proxima Nova"/>
              </a:rPr>
              <a:t>Top Companies Impacted by Complaints</a:t>
            </a:r>
            <a:endParaRPr sz="2600">
              <a:latin typeface="Proxima Nova"/>
              <a:ea typeface="Proxima Nova"/>
              <a:cs typeface="Proxima Nova"/>
              <a:sym typeface="Proxima Nova"/>
            </a:endParaRPr>
          </a:p>
        </p:txBody>
      </p:sp>
      <p:sp>
        <p:nvSpPr>
          <p:cNvPr id="797" name="Google Shape;797;p50"/>
          <p:cNvSpPr txBox="1"/>
          <p:nvPr>
            <p:ph idx="1" type="subTitle"/>
          </p:nvPr>
        </p:nvSpPr>
        <p:spPr>
          <a:xfrm>
            <a:off x="317275" y="1167900"/>
            <a:ext cx="3132600" cy="5584500"/>
          </a:xfrm>
          <a:prstGeom prst="rect">
            <a:avLst/>
          </a:prstGeom>
        </p:spPr>
        <p:txBody>
          <a:bodyPr anchorCtr="0" anchor="t" bIns="0" lIns="0" spcFirstLastPara="1" rIns="0" wrap="square" tIns="0">
            <a:spAutoFit/>
          </a:bodyPr>
          <a:lstStyle/>
          <a:p>
            <a:pPr indent="-304800" lvl="0" marL="457200" rtl="0" algn="l">
              <a:spcBef>
                <a:spcPts val="0"/>
              </a:spcBef>
              <a:spcAft>
                <a:spcPts val="0"/>
              </a:spcAft>
              <a:buSzPts val="1200"/>
              <a:buAutoNum type="arabicPeriod"/>
            </a:pPr>
            <a:r>
              <a:rPr lang="en-US"/>
              <a:t>Fintech Complaints Are Dominated by 3 Players;</a:t>
            </a:r>
            <a:endParaRPr/>
          </a:p>
          <a:p>
            <a:pPr indent="0" lvl="0" marL="457200" rtl="0" algn="l">
              <a:spcBef>
                <a:spcPts val="1200"/>
              </a:spcBef>
              <a:spcAft>
                <a:spcPts val="0"/>
              </a:spcAft>
              <a:buNone/>
            </a:pPr>
            <a:r>
              <a:rPr lang="en-US"/>
              <a:t>- </a:t>
            </a:r>
            <a:r>
              <a:rPr lang="en-US"/>
              <a:t>Money Movement (Fintech)</a:t>
            </a:r>
            <a:endParaRPr/>
          </a:p>
          <a:p>
            <a:pPr indent="-304800" lvl="1" marL="914400" rtl="0" algn="l">
              <a:spcBef>
                <a:spcPts val="1200"/>
              </a:spcBef>
              <a:spcAft>
                <a:spcPts val="0"/>
              </a:spcAft>
              <a:buSzPts val="1200"/>
              <a:buChar char="□"/>
            </a:pPr>
            <a:r>
              <a:rPr lang="en-US"/>
              <a:t>Block (Cash App) → 66%</a:t>
            </a:r>
            <a:endParaRPr/>
          </a:p>
          <a:p>
            <a:pPr indent="-304800" lvl="1" marL="914400" rtl="0" algn="l">
              <a:spcBef>
                <a:spcPts val="0"/>
              </a:spcBef>
              <a:spcAft>
                <a:spcPts val="0"/>
              </a:spcAft>
              <a:buSzPts val="1200"/>
              <a:buChar char="□"/>
            </a:pPr>
            <a:r>
              <a:rPr lang="en-US"/>
              <a:t>PayPal → 24%</a:t>
            </a:r>
            <a:endParaRPr/>
          </a:p>
          <a:p>
            <a:pPr indent="0" lvl="0" marL="457200" rtl="0" algn="l">
              <a:spcBef>
                <a:spcPts val="1200"/>
              </a:spcBef>
              <a:spcAft>
                <a:spcPts val="0"/>
              </a:spcAft>
              <a:buNone/>
            </a:pPr>
            <a:r>
              <a:rPr lang="en-US"/>
              <a:t>- Checking (Fintech)</a:t>
            </a:r>
            <a:endParaRPr/>
          </a:p>
          <a:p>
            <a:pPr indent="-304800" lvl="1" marL="914400" rtl="0" algn="l">
              <a:spcBef>
                <a:spcPts val="1200"/>
              </a:spcBef>
              <a:spcAft>
                <a:spcPts val="0"/>
              </a:spcAft>
              <a:buClr>
                <a:srgbClr val="1358DB"/>
              </a:buClr>
              <a:buSzPts val="1200"/>
              <a:buFont typeface="Arial"/>
              <a:buChar char="□"/>
            </a:pPr>
            <a:r>
              <a:rPr lang="en-US"/>
              <a:t>Chime → 60%</a:t>
            </a:r>
            <a:endParaRPr/>
          </a:p>
          <a:p>
            <a:pPr indent="-304800" lvl="1" marL="914400" rtl="0" algn="l">
              <a:spcBef>
                <a:spcPts val="0"/>
              </a:spcBef>
              <a:spcAft>
                <a:spcPts val="0"/>
              </a:spcAft>
              <a:buClr>
                <a:srgbClr val="1358DB"/>
              </a:buClr>
              <a:buSzPts val="1200"/>
              <a:buFont typeface="Arial"/>
              <a:buChar char="□"/>
            </a:pPr>
            <a:r>
              <a:rPr lang="en-US"/>
              <a:t>Block → 27%</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45720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t/>
            </a:r>
            <a:endParaRPr/>
          </a:p>
        </p:txBody>
      </p:sp>
      <p:cxnSp>
        <p:nvCxnSpPr>
          <p:cNvPr id="798" name="Google Shape;798;p50"/>
          <p:cNvCxnSpPr/>
          <p:nvPr/>
        </p:nvCxnSpPr>
        <p:spPr>
          <a:xfrm>
            <a:off x="8715300" y="4709850"/>
            <a:ext cx="259500" cy="0"/>
          </a:xfrm>
          <a:prstGeom prst="straightConnector1">
            <a:avLst/>
          </a:prstGeom>
          <a:noFill/>
          <a:ln cap="flat" cmpd="sng" w="9525">
            <a:solidFill>
              <a:schemeClr val="lt1"/>
            </a:solidFill>
            <a:prstDash val="solid"/>
            <a:round/>
            <a:headEnd len="med" w="med" type="none"/>
            <a:tailEnd len="med" w="med" type="none"/>
          </a:ln>
        </p:spPr>
      </p:cxnSp>
      <p:sp>
        <p:nvSpPr>
          <p:cNvPr id="799" name="Google Shape;799;p50"/>
          <p:cNvSpPr txBox="1"/>
          <p:nvPr>
            <p:ph idx="4294967295" type="sldNum"/>
          </p:nvPr>
        </p:nvSpPr>
        <p:spPr>
          <a:xfrm>
            <a:off x="8674825" y="4590200"/>
            <a:ext cx="362100" cy="5532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fld id="{00000000-1234-1234-1234-123412341234}" type="slidenum">
              <a:rPr lang="en-US" sz="1200">
                <a:solidFill>
                  <a:schemeClr val="lt1"/>
                </a:solidFill>
                <a:latin typeface="Proxima Nova"/>
                <a:ea typeface="Proxima Nova"/>
                <a:cs typeface="Proxima Nova"/>
                <a:sym typeface="Proxima Nova"/>
              </a:rPr>
              <a:t>‹#›</a:t>
            </a:fld>
            <a:endParaRPr sz="1200">
              <a:solidFill>
                <a:schemeClr val="lt1"/>
              </a:solidFill>
              <a:latin typeface="Proxima Nova"/>
              <a:ea typeface="Proxima Nova"/>
              <a:cs typeface="Proxima Nova"/>
              <a:sym typeface="Proxima Nova"/>
            </a:endParaRPr>
          </a:p>
        </p:txBody>
      </p:sp>
      <p:pic>
        <p:nvPicPr>
          <p:cNvPr id="800" name="Google Shape;800;p50"/>
          <p:cNvPicPr preferRelativeResize="0"/>
          <p:nvPr/>
        </p:nvPicPr>
        <p:blipFill>
          <a:blip r:embed="rId3">
            <a:alphaModFix/>
          </a:blip>
          <a:stretch>
            <a:fillRect/>
          </a:stretch>
        </p:blipFill>
        <p:spPr>
          <a:xfrm>
            <a:off x="3449875" y="1018175"/>
            <a:ext cx="5587049" cy="159513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4" name="Shape 804"/>
        <p:cNvGrpSpPr/>
        <p:nvPr/>
      </p:nvGrpSpPr>
      <p:grpSpPr>
        <a:xfrm>
          <a:off x="0" y="0"/>
          <a:ext cx="0" cy="0"/>
          <a:chOff x="0" y="0"/>
          <a:chExt cx="0" cy="0"/>
        </a:xfrm>
      </p:grpSpPr>
      <p:sp>
        <p:nvSpPr>
          <p:cNvPr id="805" name="Google Shape;805;p51"/>
          <p:cNvSpPr txBox="1"/>
          <p:nvPr>
            <p:ph idx="4294967295" type="title"/>
          </p:nvPr>
        </p:nvSpPr>
        <p:spPr>
          <a:xfrm>
            <a:off x="2330900" y="351950"/>
            <a:ext cx="6534300" cy="49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1" lang="en-US" sz="2220">
                <a:latin typeface="Proxima Nova"/>
                <a:ea typeface="Proxima Nova"/>
                <a:cs typeface="Proxima Nova"/>
                <a:sym typeface="Proxima Nova"/>
              </a:rPr>
              <a:t>Competitor Struggles: Two Critical Failure Trends</a:t>
            </a:r>
            <a:endParaRPr b="1" sz="2220">
              <a:latin typeface="Proxima Nova"/>
              <a:ea typeface="Proxima Nova"/>
              <a:cs typeface="Proxima Nova"/>
              <a:sym typeface="Proxima Nova"/>
            </a:endParaRPr>
          </a:p>
          <a:p>
            <a:pPr indent="0" lvl="0" marL="0" rtl="0" algn="ctr">
              <a:spcBef>
                <a:spcPts val="0"/>
              </a:spcBef>
              <a:spcAft>
                <a:spcPts val="0"/>
              </a:spcAft>
              <a:buSzPts val="990"/>
              <a:buNone/>
            </a:pPr>
            <a:r>
              <a:t/>
            </a:r>
            <a:endParaRPr sz="1820"/>
          </a:p>
        </p:txBody>
      </p:sp>
      <p:sp>
        <p:nvSpPr>
          <p:cNvPr id="806" name="Google Shape;806;p51"/>
          <p:cNvSpPr txBox="1"/>
          <p:nvPr/>
        </p:nvSpPr>
        <p:spPr>
          <a:xfrm>
            <a:off x="2458475" y="1039475"/>
            <a:ext cx="3372000" cy="232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br>
              <a:rPr lang="en-US" sz="1100">
                <a:solidFill>
                  <a:schemeClr val="dk1"/>
                </a:solidFill>
              </a:rPr>
            </a:br>
            <a:r>
              <a:rPr b="1" lang="en-US" sz="1100">
                <a:solidFill>
                  <a:schemeClr val="dk1"/>
                </a:solidFill>
              </a:rPr>
              <a:t>40% — Transaction and Security Issues</a:t>
            </a:r>
            <a:endParaRPr b="1"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Other transaction problem </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Fraud/scam</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unauthorized transactions</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0"/>
              </a:spcAft>
              <a:buClr>
                <a:schemeClr val="dk1"/>
              </a:buClr>
              <a:buSzPts val="1100"/>
              <a:buFont typeface="Arial"/>
              <a:buNone/>
            </a:pPr>
            <a:r>
              <a:rPr b="1" lang="en-US" sz="1100">
                <a:solidFill>
                  <a:schemeClr val="dk1"/>
                </a:solidFill>
              </a:rPr>
              <a:t>17% — Account Management and Access</a:t>
            </a:r>
            <a:endParaRPr b="1"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Managing an account </a:t>
            </a:r>
            <a:endParaRPr sz="1100">
              <a:solidFill>
                <a:schemeClr val="dk1"/>
              </a:solidFill>
            </a:endParaRPr>
          </a:p>
          <a:p>
            <a:pPr indent="-298450" lvl="0" marL="457200" rtl="0" algn="l">
              <a:spcBef>
                <a:spcPts val="0"/>
              </a:spcBef>
              <a:spcAft>
                <a:spcPts val="0"/>
              </a:spcAft>
              <a:buClr>
                <a:schemeClr val="dk1"/>
              </a:buClr>
              <a:buSzPts val="1100"/>
              <a:buChar char="●"/>
            </a:pPr>
            <a:r>
              <a:rPr lang="en-US" sz="1100">
                <a:solidFill>
                  <a:schemeClr val="dk1"/>
                </a:solidFill>
              </a:rPr>
              <a:t>Managing, opening, or closing your mobile wallet account</a:t>
            </a:r>
            <a:endParaRPr sz="1100">
              <a:solidFill>
                <a:schemeClr val="dk1"/>
              </a:solidFill>
            </a:endParaRPr>
          </a:p>
          <a:p>
            <a:pPr indent="0" lvl="0" marL="0" rtl="0" algn="l">
              <a:spcBef>
                <a:spcPts val="0"/>
              </a:spcBef>
              <a:spcAft>
                <a:spcPts val="0"/>
              </a:spcAft>
              <a:buNone/>
            </a:pPr>
            <a:r>
              <a:t/>
            </a:r>
            <a:endParaRPr sz="1800">
              <a:solidFill>
                <a:schemeClr val="dk2"/>
              </a:solidFill>
            </a:endParaRPr>
          </a:p>
        </p:txBody>
      </p:sp>
      <p:pic>
        <p:nvPicPr>
          <p:cNvPr id="807" name="Google Shape;807;p51"/>
          <p:cNvPicPr preferRelativeResize="0"/>
          <p:nvPr/>
        </p:nvPicPr>
        <p:blipFill>
          <a:blip r:embed="rId3">
            <a:alphaModFix/>
          </a:blip>
          <a:stretch>
            <a:fillRect/>
          </a:stretch>
        </p:blipFill>
        <p:spPr>
          <a:xfrm>
            <a:off x="5869775" y="1039487"/>
            <a:ext cx="3008100" cy="2721625"/>
          </a:xfrm>
          <a:prstGeom prst="rect">
            <a:avLst/>
          </a:prstGeom>
          <a:noFill/>
          <a:ln>
            <a:noFill/>
          </a:ln>
        </p:spPr>
      </p:pic>
      <p:pic>
        <p:nvPicPr>
          <p:cNvPr id="808" name="Google Shape;808;p51"/>
          <p:cNvPicPr preferRelativeResize="0"/>
          <p:nvPr/>
        </p:nvPicPr>
        <p:blipFill>
          <a:blip r:embed="rId4">
            <a:alphaModFix/>
          </a:blip>
          <a:stretch>
            <a:fillRect/>
          </a:stretch>
        </p:blipFill>
        <p:spPr>
          <a:xfrm>
            <a:off x="4336824" y="3761100"/>
            <a:ext cx="3540350" cy="1219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2024] BSTN New">
  <a:themeElements>
    <a:clrScheme name="Simple Light">
      <a:dk1>
        <a:srgbClr val="000000"/>
      </a:dk1>
      <a:lt1>
        <a:srgbClr val="6F6F6F"/>
      </a:lt1>
      <a:dk2>
        <a:srgbClr val="FFFFFF"/>
      </a:dk2>
      <a:lt2>
        <a:srgbClr val="ADBDCC"/>
      </a:lt2>
      <a:accent1>
        <a:srgbClr val="1358DB"/>
      </a:accent1>
      <a:accent2>
        <a:srgbClr val="FFCF00"/>
      </a:accent2>
      <a:accent3>
        <a:srgbClr val="F6F6F4"/>
      </a:accent3>
      <a:accent4>
        <a:srgbClr val="101D42"/>
      </a:accent4>
      <a:accent5>
        <a:srgbClr val="DDEBFF"/>
      </a:accent5>
      <a:accent6>
        <a:srgbClr val="162C4C"/>
      </a:accent6>
      <a:hlink>
        <a:srgbClr val="1358DB"/>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